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9BBAD-E0B6-4B93-B0E4-1D17645CA3D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5A622-CDE1-4E7D-9A93-44F8D75DC42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1bc49201dfd_2_7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1bc49201dfd_2_7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3"/>
          <p:cNvPicPr preferRelativeResize="0"/>
          <p:nvPr/>
        </p:nvPicPr>
        <p:blipFill>
          <a:blip r:embed="rId2">
            <a:alphaModFix amt="17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941950" y="3157100"/>
            <a:ext cx="29664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2" hasCustomPrompt="1"/>
          </p:nvPr>
        </p:nvSpPr>
        <p:spPr>
          <a:xfrm>
            <a:off x="1691500" y="1484784"/>
            <a:ext cx="1467300" cy="112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5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941950" y="4160733"/>
            <a:ext cx="2966400" cy="9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700" b="1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3" cstate="print">
            <a:alphaModFix/>
          </a:blip>
          <a:srcRect l="3482" t="8597" r="5118" b="4994"/>
          <a:stretch/>
        </p:blipFill>
        <p:spPr>
          <a:xfrm rot="8310150">
            <a:off x="898101" y="5889869"/>
            <a:ext cx="969545" cy="89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"/>
          <p:cNvPicPr preferRelativeResize="0"/>
          <p:nvPr/>
        </p:nvPicPr>
        <p:blipFill rotWithShape="1">
          <a:blip r:embed="rId4" cstate="print">
            <a:alphaModFix/>
          </a:blip>
          <a:srcRect l="15579" t="11063" r="18575" b="20089"/>
          <a:stretch/>
        </p:blipFill>
        <p:spPr>
          <a:xfrm>
            <a:off x="5177051" y="8"/>
            <a:ext cx="813751" cy="8272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3"/>
          <p:cNvPicPr preferRelativeResize="0"/>
          <p:nvPr/>
        </p:nvPicPr>
        <p:blipFill rotWithShape="1">
          <a:blip r:embed="rId5" cstate="print">
            <a:alphaModFix/>
          </a:blip>
          <a:srcRect l="23439" t="21627" r="23118" b="21324"/>
          <a:stretch/>
        </p:blipFill>
        <p:spPr>
          <a:xfrm rot="7251488">
            <a:off x="-638786" y="4546963"/>
            <a:ext cx="1355281" cy="791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6" cstate="print">
            <a:alphaModFix/>
          </a:blip>
          <a:srcRect l="18813" r="18682" b="13591"/>
          <a:stretch/>
        </p:blipFill>
        <p:spPr>
          <a:xfrm>
            <a:off x="240595" y="241034"/>
            <a:ext cx="691605" cy="92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3"/>
          <p:cNvPicPr preferRelativeResize="0"/>
          <p:nvPr/>
        </p:nvPicPr>
        <p:blipFill rotWithShape="1">
          <a:blip r:embed="rId7" cstate="print">
            <a:alphaModFix/>
          </a:blip>
          <a:srcRect l="20949" t="15630" r="25168" b="21845"/>
          <a:stretch/>
        </p:blipFill>
        <p:spPr>
          <a:xfrm>
            <a:off x="-194225" y="1241734"/>
            <a:ext cx="466152" cy="5259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A37E6-9922-496E-8EF9-167C6F66BDCD}" type="datetimeFigureOut">
              <a:rPr lang="id-ID" smtClean="0"/>
              <a:t>04/12/2023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A23F0-0A82-42C8-BCEB-2AC4F7E4E07F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7"/>
          <p:cNvSpPr/>
          <p:nvPr/>
        </p:nvSpPr>
        <p:spPr>
          <a:xfrm>
            <a:off x="5403156" y="0"/>
            <a:ext cx="5814900" cy="7753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87" name="Google Shape;387;p37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 flipH="1">
            <a:off x="2942200" y="5090348"/>
            <a:ext cx="5058406" cy="1831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7"/>
          <p:cNvPicPr preferRelativeResize="0"/>
          <p:nvPr/>
        </p:nvPicPr>
        <p:blipFill>
          <a:blip r:embed="rId4" cstate="print"/>
          <a:srcRect/>
          <a:stretch/>
        </p:blipFill>
        <p:spPr>
          <a:xfrm>
            <a:off x="6057170" y="1484784"/>
            <a:ext cx="3943687" cy="4447517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p37"/>
          <p:cNvSpPr/>
          <p:nvPr/>
        </p:nvSpPr>
        <p:spPr>
          <a:xfrm>
            <a:off x="531032" y="0"/>
            <a:ext cx="4713278" cy="1956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37"/>
          <p:cNvSpPr txBox="1">
            <a:spLocks noGrp="1"/>
          </p:cNvSpPr>
          <p:nvPr>
            <p:ph type="title" idx="2"/>
          </p:nvPr>
        </p:nvSpPr>
        <p:spPr>
          <a:xfrm>
            <a:off x="689878" y="378793"/>
            <a:ext cx="4554432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Sejarah </a:t>
            </a:r>
            <a:r>
              <a:rPr lang="en-US" dirty="0" err="1"/>
              <a:t>Singkat</a:t>
            </a:r>
            <a:endParaRPr dirty="0"/>
          </a:p>
        </p:txBody>
      </p:sp>
      <p:sp>
        <p:nvSpPr>
          <p:cNvPr id="392" name="Google Shape;392;p37"/>
          <p:cNvSpPr txBox="1">
            <a:spLocks noGrp="1"/>
          </p:cNvSpPr>
          <p:nvPr>
            <p:ph type="subTitle" idx="1"/>
          </p:nvPr>
        </p:nvSpPr>
        <p:spPr>
          <a:xfrm>
            <a:off x="-29600" y="2232698"/>
            <a:ext cx="5943600" cy="3467673"/>
          </a:xfrm>
          <a:prstGeom prst="rect">
            <a:avLst/>
          </a:prstGeom>
        </p:spPr>
        <p:txBody>
          <a:bodyPr spcFirstLastPara="1" wrap="square" lIns="0" tIns="91425" rIns="91425" bIns="91425" anchor="t" anchorCtr="0">
            <a:noAutofit/>
          </a:bodyPr>
          <a:lstStyle/>
          <a:p>
            <a:r>
              <a:rPr lang="en-US" dirty="0" err="1"/>
              <a:t>Dibentuk</a:t>
            </a:r>
            <a:r>
              <a:rPr lang="en-US" dirty="0"/>
              <a:t> pada </a:t>
            </a:r>
            <a:r>
              <a:rPr lang="en-US" dirty="0" err="1"/>
              <a:t>tahun</a:t>
            </a:r>
            <a:r>
              <a:rPr lang="en-US" dirty="0"/>
              <a:t> 1989 dan pada </a:t>
            </a:r>
            <a:r>
              <a:rPr lang="en-US" dirty="0" err="1"/>
              <a:t>tahun</a:t>
            </a:r>
            <a:r>
              <a:rPr lang="en-US" dirty="0"/>
              <a:t> 2021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Perda</a:t>
            </a:r>
            <a:r>
              <a:rPr lang="en-US" dirty="0"/>
              <a:t> No. 4 </a:t>
            </a:r>
            <a:r>
              <a:rPr lang="en-US" dirty="0" err="1"/>
              <a:t>Tahun</a:t>
            </a:r>
            <a:r>
              <a:rPr lang="en-US" dirty="0"/>
              <a:t> 2001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UPT. </a:t>
            </a:r>
            <a:r>
              <a:rPr lang="en-US" dirty="0" err="1"/>
              <a:t>Perpustakaan</a:t>
            </a:r>
            <a:r>
              <a:rPr lang="en-US" dirty="0"/>
              <a:t> Daerah</a:t>
            </a:r>
          </a:p>
          <a:p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Perpustakaan</a:t>
            </a:r>
            <a:r>
              <a:rPr lang="en-US" dirty="0"/>
              <a:t> Daerah </a:t>
            </a:r>
            <a:r>
              <a:rPr lang="en-US" dirty="0" err="1"/>
              <a:t>Kab</a:t>
            </a:r>
            <a:r>
              <a:rPr lang="en-US" dirty="0"/>
              <a:t>. </a:t>
            </a:r>
            <a:r>
              <a:rPr lang="en-US" dirty="0" err="1"/>
              <a:t>Sanggau</a:t>
            </a:r>
            <a:r>
              <a:rPr lang="en-US" dirty="0"/>
              <a:t> Pada </a:t>
            </a:r>
            <a:r>
              <a:rPr lang="en-US" dirty="0" err="1"/>
              <a:t>tahun</a:t>
            </a:r>
            <a:r>
              <a:rPr lang="en-US" dirty="0"/>
              <a:t> 2007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Perda</a:t>
            </a:r>
            <a:r>
              <a:rPr lang="en-US" dirty="0"/>
              <a:t> No. 21 </a:t>
            </a:r>
            <a:r>
              <a:rPr lang="en-US" dirty="0" err="1"/>
              <a:t>Tahun</a:t>
            </a:r>
            <a:r>
              <a:rPr lang="en-US" dirty="0"/>
              <a:t> 2007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kesatuan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Daerah pada Kantor </a:t>
            </a:r>
            <a:r>
              <a:rPr lang="en-US" dirty="0" err="1"/>
              <a:t>Kerasipan</a:t>
            </a:r>
            <a:r>
              <a:rPr lang="en-US" dirty="0"/>
              <a:t> dan </a:t>
            </a:r>
            <a:r>
              <a:rPr lang="en-US" dirty="0" err="1"/>
              <a:t>Perpustakaan</a:t>
            </a:r>
            <a:r>
              <a:rPr lang="en-US" dirty="0"/>
              <a:t> Daerah </a:t>
            </a: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/>
              <a:t>Sanggau</a:t>
            </a:r>
            <a:r>
              <a:rPr lang="en-US" dirty="0"/>
              <a:t> ,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Perbup</a:t>
            </a:r>
            <a:r>
              <a:rPr lang="en-US" dirty="0"/>
              <a:t> Nomo 55 </a:t>
            </a:r>
            <a:r>
              <a:rPr lang="en-US" dirty="0" err="1"/>
              <a:t>Tahun</a:t>
            </a:r>
            <a:r>
              <a:rPr lang="en-US" dirty="0"/>
              <a:t> 2016 </a:t>
            </a:r>
            <a:r>
              <a:rPr lang="en-US" dirty="0" err="1"/>
              <a:t>menjadi</a:t>
            </a:r>
            <a:r>
              <a:rPr lang="en-US" dirty="0"/>
              <a:t> Dinas </a:t>
            </a:r>
            <a:r>
              <a:rPr lang="en-US" dirty="0" err="1"/>
              <a:t>Kearsipan</a:t>
            </a:r>
            <a:r>
              <a:rPr lang="en-US" dirty="0"/>
              <a:t> dan </a:t>
            </a:r>
            <a:r>
              <a:rPr lang="en-US" dirty="0" err="1"/>
              <a:t>Perpustakaan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/>
              <a:t>Sanggau</a:t>
            </a:r>
            <a:endParaRPr lang="en-US" dirty="0"/>
          </a:p>
        </p:txBody>
      </p:sp>
      <p:pic>
        <p:nvPicPr>
          <p:cNvPr id="393" name="Google Shape;393;p37"/>
          <p:cNvPicPr preferRelativeResize="0"/>
          <p:nvPr/>
        </p:nvPicPr>
        <p:blipFill rotWithShape="1">
          <a:blip r:embed="rId5" cstate="print">
            <a:alphaModFix/>
          </a:blip>
          <a:srcRect l="20949" t="15630" r="25168" b="21845"/>
          <a:stretch/>
        </p:blipFill>
        <p:spPr>
          <a:xfrm rot="4191941">
            <a:off x="8424560" y="6724158"/>
            <a:ext cx="621539" cy="394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37"/>
          <p:cNvPicPr preferRelativeResize="0"/>
          <p:nvPr/>
        </p:nvPicPr>
        <p:blipFill rotWithShape="1">
          <a:blip r:embed="rId6" cstate="print">
            <a:alphaModFix/>
          </a:blip>
          <a:srcRect l="18813" r="18682" b="13591"/>
          <a:stretch/>
        </p:blipFill>
        <p:spPr>
          <a:xfrm>
            <a:off x="5152703" y="1338570"/>
            <a:ext cx="691605" cy="929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Sejarah Singkat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Singkat</dc:title>
  <dc:creator>Windows User</dc:creator>
  <cp:lastModifiedBy>Windows User</cp:lastModifiedBy>
  <cp:revision>1</cp:revision>
  <dcterms:created xsi:type="dcterms:W3CDTF">2023-12-04T02:04:50Z</dcterms:created>
  <dcterms:modified xsi:type="dcterms:W3CDTF">2023-12-04T02:06:40Z</dcterms:modified>
</cp:coreProperties>
</file>