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>
          <a:blip r:embed="rId2">
            <a:alphaModFix amt="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20000" y="1621001"/>
            <a:ext cx="7704000" cy="4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/>
            </a:lvl1pPr>
            <a:lvl2pPr marL="914400" lvl="1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5975" y="719176"/>
            <a:ext cx="769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9pPr>
          </a:lstStyle>
          <a:p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3" cstate="print">
            <a:alphaModFix/>
          </a:blip>
          <a:srcRect l="15579" t="11063" r="18575" b="20089"/>
          <a:stretch/>
        </p:blipFill>
        <p:spPr>
          <a:xfrm>
            <a:off x="3138501" y="6219908"/>
            <a:ext cx="813751" cy="827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 cstate="print">
            <a:alphaModFix/>
          </a:blip>
          <a:srcRect l="23439" t="21627" r="23118" b="21324"/>
          <a:stretch/>
        </p:blipFill>
        <p:spPr>
          <a:xfrm rot="10058517">
            <a:off x="8563960" y="492877"/>
            <a:ext cx="965481" cy="1001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4"/>
          <p:cNvPicPr preferRelativeResize="0"/>
          <p:nvPr/>
        </p:nvPicPr>
        <p:blipFill rotWithShape="1">
          <a:blip r:embed="rId5" cstate="print">
            <a:alphaModFix/>
          </a:blip>
          <a:srcRect l="16165" t="21207" r="25135" b="24538"/>
          <a:stretch/>
        </p:blipFill>
        <p:spPr>
          <a:xfrm rot="-10350026">
            <a:off x="8653760" y="5388878"/>
            <a:ext cx="647781" cy="582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4"/>
          <p:cNvPicPr preferRelativeResize="0"/>
          <p:nvPr/>
        </p:nvPicPr>
        <p:blipFill rotWithShape="1">
          <a:blip r:embed="rId6">
            <a:alphaModFix/>
          </a:blip>
          <a:srcRect l="17873" t="10249" r="15335"/>
          <a:stretch/>
        </p:blipFill>
        <p:spPr>
          <a:xfrm>
            <a:off x="8513026" y="1426150"/>
            <a:ext cx="543525" cy="82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6">
            <a:alphaModFix/>
          </a:blip>
          <a:srcRect l="17873" t="10249" r="15335"/>
          <a:stretch/>
        </p:blipFill>
        <p:spPr>
          <a:xfrm rot="4499998">
            <a:off x="8422438" y="-61454"/>
            <a:ext cx="724699" cy="62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4"/>
          <p:cNvPicPr preferRelativeResize="0"/>
          <p:nvPr/>
        </p:nvPicPr>
        <p:blipFill rotWithShape="1">
          <a:blip r:embed="rId7" cstate="print">
            <a:alphaModFix/>
          </a:blip>
          <a:srcRect l="3482" t="8597" r="5118" b="4994"/>
          <a:stretch/>
        </p:blipFill>
        <p:spPr>
          <a:xfrm rot="1800016">
            <a:off x="11794" y="164390"/>
            <a:ext cx="1024512" cy="94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4"/>
          <p:cNvPicPr preferRelativeResize="0"/>
          <p:nvPr/>
        </p:nvPicPr>
        <p:blipFill rotWithShape="1">
          <a:blip r:embed="rId8" cstate="print">
            <a:alphaModFix/>
          </a:blip>
          <a:srcRect l="16165" t="21207" r="25135" b="24538"/>
          <a:stretch/>
        </p:blipFill>
        <p:spPr>
          <a:xfrm rot="-286016">
            <a:off x="124560" y="1529336"/>
            <a:ext cx="690933" cy="620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4"/>
          <p:cNvPicPr preferRelativeResize="0"/>
          <p:nvPr/>
        </p:nvPicPr>
        <p:blipFill rotWithShape="1">
          <a:blip r:embed="rId7" cstate="print">
            <a:alphaModFix/>
          </a:blip>
          <a:srcRect l="3482" t="8597" r="5118" b="4994"/>
          <a:stretch/>
        </p:blipFill>
        <p:spPr>
          <a:xfrm rot="-1865430">
            <a:off x="8465382" y="4108223"/>
            <a:ext cx="1024511" cy="94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35"/>
          <p:cNvPicPr preferRelativeResize="0"/>
          <p:nvPr/>
        </p:nvPicPr>
        <p:blipFill rotWithShape="1">
          <a:blip r:embed="rId3" cstate="print">
            <a:alphaModFix/>
          </a:blip>
          <a:srcRect l="14751" t="7766" r="6234"/>
          <a:stretch/>
        </p:blipFill>
        <p:spPr>
          <a:xfrm>
            <a:off x="37000" y="3313834"/>
            <a:ext cx="688975" cy="276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35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-868499" y="5626000"/>
            <a:ext cx="2428325" cy="1322067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35"/>
          <p:cNvSpPr txBox="1">
            <a:spLocks noGrp="1"/>
          </p:cNvSpPr>
          <p:nvPr>
            <p:ph type="title"/>
          </p:nvPr>
        </p:nvSpPr>
        <p:spPr>
          <a:xfrm>
            <a:off x="725975" y="719176"/>
            <a:ext cx="769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DATA 2022 </a:t>
            </a:r>
            <a:endParaRPr dirty="0"/>
          </a:p>
        </p:txBody>
      </p:sp>
      <p:graphicFrame>
        <p:nvGraphicFramePr>
          <p:cNvPr id="350" name="Google Shape;350;p35"/>
          <p:cNvGraphicFramePr/>
          <p:nvPr>
            <p:extLst>
              <p:ext uri="{D42A27DB-BD31-4B8C-83A1-F6EECF244321}">
                <p14:modId xmlns:p14="http://schemas.microsoft.com/office/powerpoint/2010/main" xmlns="" val="1888427904"/>
              </p:ext>
            </p:extLst>
          </p:nvPr>
        </p:nvGraphicFramePr>
        <p:xfrm>
          <a:off x="861237" y="1765168"/>
          <a:ext cx="6653670" cy="432088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787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6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8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b="1" i="0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Pustakawan </a:t>
                      </a:r>
                      <a:endParaRPr lang="en-US" sz="2400" b="1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i="0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1 orang </a:t>
                      </a:r>
                      <a:endParaRPr sz="2400" i="0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39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400" b="1" strike="noStrike" cap="none" dirty="0" err="1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Pengelola</a:t>
                      </a:r>
                      <a:r>
                        <a:rPr lang="en-US" sz="2400" b="1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 </a:t>
                      </a:r>
                      <a:r>
                        <a:rPr lang="en-US" sz="2400" b="1" strike="noStrike" cap="none" dirty="0" err="1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Perpustakaan</a:t>
                      </a:r>
                      <a:endParaRPr sz="2400" b="1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i="0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11 orang</a:t>
                      </a:r>
                      <a:endParaRPr sz="2400" i="0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8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400" b="1" strike="noStrike" cap="none" dirty="0" err="1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Anggota</a:t>
                      </a:r>
                      <a:endParaRPr sz="2400" b="1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i="0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1.309 orang</a:t>
                      </a:r>
                      <a:endParaRPr sz="2400" i="0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8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b="1" strike="noStrike" cap="none" dirty="0">
                          <a:solidFill>
                            <a:schemeClr val="dk2"/>
                          </a:solidFill>
                          <a:uFill>
                            <a:noFill/>
                          </a:uFill>
                          <a:latin typeface="Inder"/>
                          <a:ea typeface="Inder"/>
                          <a:cs typeface="Inder"/>
                          <a:sym typeface="Inder"/>
                        </a:rPr>
                        <a:t>Pengunjung</a:t>
                      </a:r>
                      <a:endParaRPr sz="2400" b="1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i="0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6.651 orang</a:t>
                      </a:r>
                      <a:endParaRPr sz="2400" i="0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 algn="ctr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9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b="1" strike="noStrike" cap="none" dirty="0">
                          <a:solidFill>
                            <a:schemeClr val="dk2"/>
                          </a:solidFill>
                          <a:uFill>
                            <a:noFill/>
                          </a:uFill>
                          <a:latin typeface="Inder"/>
                          <a:ea typeface="Inder"/>
                          <a:cs typeface="Inder"/>
                          <a:sym typeface="Inder"/>
                        </a:rPr>
                        <a:t>Perpustakaan Binaan</a:t>
                      </a:r>
                      <a:endParaRPr sz="2400" b="1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i="0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608 Perpustakaan</a:t>
                      </a:r>
                      <a:endParaRPr sz="2400" i="0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 algn="ctr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8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b="1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Jumlah Layanan</a:t>
                      </a:r>
                      <a:endParaRPr sz="2400" b="1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2400" i="0" strike="noStrike" cap="none" dirty="0">
                          <a:solidFill>
                            <a:schemeClr val="dk2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14 Layanan</a:t>
                      </a:r>
                      <a:endParaRPr sz="2400" i="0" strike="noStrike" cap="none" dirty="0">
                        <a:solidFill>
                          <a:schemeClr val="dk2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87175" marR="87175" marT="116233" marB="116233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2022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5</cp:revision>
  <dcterms:created xsi:type="dcterms:W3CDTF">2023-12-04T02:04:50Z</dcterms:created>
  <dcterms:modified xsi:type="dcterms:W3CDTF">2023-12-04T02:12:07Z</dcterms:modified>
</cp:coreProperties>
</file>