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BBAD-E0B6-4B93-B0E4-1D17645CA3D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5A622-CDE1-4E7D-9A93-44F8D75DC42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5065050" y="705833"/>
            <a:ext cx="3353100" cy="306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37E6-9922-496E-8EF9-167C6F66BDCD}" type="datetimeFigureOut">
              <a:rPr lang="id-ID" smtClean="0"/>
              <a:t>04/12/2023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23F0-0A82-42C8-BCEB-2AC4F7E4E07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AF9AE4-020F-5DD5-FA77-F0EC54C6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9" y="883194"/>
            <a:ext cx="4325983" cy="4325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82EB0A-44AB-0A6A-FC21-0AE7E75E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83192"/>
            <a:ext cx="4325984" cy="43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88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Singkat</dc:title>
  <dc:creator>Windows User</dc:creator>
  <cp:lastModifiedBy>Windows User</cp:lastModifiedBy>
  <cp:revision>14</cp:revision>
  <dcterms:created xsi:type="dcterms:W3CDTF">2023-12-04T02:04:50Z</dcterms:created>
  <dcterms:modified xsi:type="dcterms:W3CDTF">2023-12-04T02:21:02Z</dcterms:modified>
</cp:coreProperties>
</file>