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g1bc49201dfd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8" name="Google Shape;628;g1bc49201dfd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0" name="Google Shape;630;p46"/>
          <p:cNvPicPr preferRelativeResize="0"/>
          <p:nvPr/>
        </p:nvPicPr>
        <p:blipFill rotWithShape="1">
          <a:blip r:embed="rId3">
            <a:alphaModFix/>
          </a:blip>
          <a:srcRect l="14751" t="7765" r="6234" b="35596"/>
          <a:stretch/>
        </p:blipFill>
        <p:spPr>
          <a:xfrm rot="-1443071">
            <a:off x="2069588" y="395175"/>
            <a:ext cx="1095714" cy="270422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1" name="Google Shape;631;p46"/>
          <p:cNvPicPr preferRelativeResize="0"/>
          <p:nvPr/>
        </p:nvPicPr>
        <p:blipFill rotWithShape="1">
          <a:blip r:embed="rId4" cstate="print">
            <a:alphaModFix/>
          </a:blip>
          <a:srcRect l="15579" t="11063" r="18575" b="20089"/>
          <a:stretch/>
        </p:blipFill>
        <p:spPr>
          <a:xfrm>
            <a:off x="2692156" y="5176576"/>
            <a:ext cx="1127175" cy="1145933"/>
          </a:xfrm>
          <a:prstGeom prst="rect">
            <a:avLst/>
          </a:prstGeom>
          <a:noFill/>
          <a:ln>
            <a:noFill/>
          </a:ln>
        </p:spPr>
      </p:pic>
      <p:sp>
        <p:nvSpPr>
          <p:cNvPr id="632" name="Google Shape;632;p46"/>
          <p:cNvSpPr txBox="1">
            <a:spLocks noGrp="1"/>
          </p:cNvSpPr>
          <p:nvPr>
            <p:ph type="title"/>
          </p:nvPr>
        </p:nvSpPr>
        <p:spPr>
          <a:xfrm>
            <a:off x="967275" y="472939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INOVASI DAERAH</a:t>
            </a:r>
            <a:endParaRPr dirty="0"/>
          </a:p>
        </p:txBody>
      </p:sp>
      <p:pic>
        <p:nvPicPr>
          <p:cNvPr id="633" name="Google Shape;633;p46"/>
          <p:cNvPicPr preferRelativeResize="0">
            <a:picLocks noGrp="1"/>
          </p:cNvPicPr>
          <p:nvPr>
            <p:ph type="pic" idx="4294967295"/>
          </p:nvPr>
        </p:nvPicPr>
        <p:blipFill>
          <a:blip r:embed="rId5" cstate="print"/>
          <a:srcRect l="16667" r="16667"/>
          <a:stretch/>
        </p:blipFill>
        <p:spPr>
          <a:xfrm>
            <a:off x="2550965" y="1935360"/>
            <a:ext cx="2402279" cy="3147200"/>
          </a:xfrm>
          <a:prstGeom prst="ellipse">
            <a:avLst/>
          </a:prstGeom>
          <a:noFill/>
          <a:ln>
            <a:noFill/>
          </a:ln>
        </p:spPr>
      </p:pic>
      <p:sp>
        <p:nvSpPr>
          <p:cNvPr id="634" name="Google Shape;634;p46"/>
          <p:cNvSpPr txBox="1"/>
          <p:nvPr/>
        </p:nvSpPr>
        <p:spPr>
          <a:xfrm>
            <a:off x="-76355" y="3657680"/>
            <a:ext cx="3276346" cy="14002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rPr>
              <a:t>Ny.ARITA APOLINA</a:t>
            </a:r>
            <a:endParaRPr sz="2800" dirty="0">
              <a:solidFill>
                <a:schemeClr val="dk1"/>
              </a:solidFill>
              <a:latin typeface="Alatsi"/>
              <a:ea typeface="Alatsi"/>
              <a:cs typeface="Alatsi"/>
              <a:sym typeface="Alatsi"/>
            </a:endParaRPr>
          </a:p>
        </p:txBody>
      </p:sp>
      <p:sp>
        <p:nvSpPr>
          <p:cNvPr id="636" name="Google Shape;636;p46"/>
          <p:cNvSpPr txBox="1"/>
          <p:nvPr/>
        </p:nvSpPr>
        <p:spPr>
          <a:xfrm>
            <a:off x="222545" y="3312079"/>
            <a:ext cx="2394900" cy="5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latin typeface="Alatsi"/>
                <a:ea typeface="Alatsi"/>
                <a:cs typeface="Alatsi"/>
                <a:sym typeface="Alatsi"/>
              </a:rPr>
              <a:t>Bunda Literasi Kabupaten Sanggau</a:t>
            </a:r>
            <a:endParaRPr sz="2300" dirty="0">
              <a:solidFill>
                <a:srgbClr val="000000"/>
              </a:solidFill>
              <a:latin typeface="Alatsi"/>
              <a:ea typeface="Alatsi"/>
              <a:cs typeface="Alatsi"/>
              <a:sym typeface="Alatsi"/>
            </a:endParaRPr>
          </a:p>
        </p:txBody>
      </p:sp>
      <p:sp>
        <p:nvSpPr>
          <p:cNvPr id="637" name="Google Shape;637;p46"/>
          <p:cNvSpPr txBox="1"/>
          <p:nvPr/>
        </p:nvSpPr>
        <p:spPr>
          <a:xfrm>
            <a:off x="5888257" y="5288975"/>
            <a:ext cx="2523600" cy="5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300" dirty="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rPr>
              <a:t>LIBRARY TOUR</a:t>
            </a:r>
            <a:endParaRPr sz="2300" dirty="0">
              <a:solidFill>
                <a:schemeClr val="dk1"/>
              </a:solidFill>
              <a:latin typeface="Alatsi"/>
              <a:ea typeface="Alatsi"/>
              <a:cs typeface="Alatsi"/>
              <a:sym typeface="Alatsi"/>
            </a:endParaRPr>
          </a:p>
        </p:txBody>
      </p:sp>
      <p:sp>
        <p:nvSpPr>
          <p:cNvPr id="641" name="Google Shape;641;p46"/>
          <p:cNvSpPr txBox="1"/>
          <p:nvPr/>
        </p:nvSpPr>
        <p:spPr>
          <a:xfrm>
            <a:off x="5788146" y="3753400"/>
            <a:ext cx="1304400" cy="36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Alatsi"/>
                <a:ea typeface="Alatsi"/>
                <a:cs typeface="Alatsi"/>
                <a:sym typeface="Alatsi"/>
              </a:rPr>
              <a:t>Funny</a:t>
            </a:r>
            <a:endParaRPr sz="1800">
              <a:solidFill>
                <a:srgbClr val="000000"/>
              </a:solidFill>
              <a:latin typeface="Alatsi"/>
              <a:ea typeface="Alatsi"/>
              <a:cs typeface="Alatsi"/>
              <a:sym typeface="Alatsi"/>
            </a:endParaRPr>
          </a:p>
        </p:txBody>
      </p:sp>
      <p:pic>
        <p:nvPicPr>
          <p:cNvPr id="2" name="Google Shape;633;p46">
            <a:extLst>
              <a:ext uri="{FF2B5EF4-FFF2-40B4-BE49-F238E27FC236}">
                <a16:creationId xmlns:a16="http://schemas.microsoft.com/office/drawing/2014/main" xmlns="" id="{1A831713-1DCD-515A-E49B-1AF39838814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6"/>
          <a:srcRect l="11216" t="620" r="6747" b="-394"/>
          <a:stretch/>
        </p:blipFill>
        <p:spPr>
          <a:xfrm>
            <a:off x="5729883" y="2330026"/>
            <a:ext cx="2004317" cy="2655308"/>
          </a:xfrm>
          <a:prstGeom prst="ellipse">
            <a:avLst/>
          </a:prstGeom>
          <a:noFill/>
          <a:ln>
            <a:noFill/>
          </a:ln>
        </p:spPr>
      </p:pic>
      <p:pic>
        <p:nvPicPr>
          <p:cNvPr id="3" name="Google Shape;631;p46">
            <a:extLst>
              <a:ext uri="{FF2B5EF4-FFF2-40B4-BE49-F238E27FC236}">
                <a16:creationId xmlns:a16="http://schemas.microsoft.com/office/drawing/2014/main" xmlns="" id="{0B858270-B4B3-31AD-DC7A-3F25DF95C76D}"/>
              </a:ext>
            </a:extLst>
          </p:cNvPr>
          <p:cNvPicPr preferRelativeResize="0"/>
          <p:nvPr/>
        </p:nvPicPr>
        <p:blipFill rotWithShape="1">
          <a:blip r:embed="rId7" cstate="print">
            <a:alphaModFix/>
          </a:blip>
          <a:srcRect l="15579" t="11063" r="18575" b="20089"/>
          <a:stretch/>
        </p:blipFill>
        <p:spPr>
          <a:xfrm rot="4932486">
            <a:off x="4688773" y="1946891"/>
            <a:ext cx="1502900" cy="85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Google Shape;630;p46">
            <a:extLst>
              <a:ext uri="{FF2B5EF4-FFF2-40B4-BE49-F238E27FC236}">
                <a16:creationId xmlns:a16="http://schemas.microsoft.com/office/drawing/2014/main" xmlns="" id="{8A7E800F-B501-D09F-AC70-29007A3F0264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 l="14751" t="7765" r="6234" b="35596"/>
          <a:stretch/>
        </p:blipFill>
        <p:spPr>
          <a:xfrm rot="1396270">
            <a:off x="7515306" y="2468958"/>
            <a:ext cx="1095714" cy="27042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INOVASI DAERAH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10</cp:revision>
  <dcterms:created xsi:type="dcterms:W3CDTF">2023-12-04T02:04:50Z</dcterms:created>
  <dcterms:modified xsi:type="dcterms:W3CDTF">2023-12-04T02:17:05Z</dcterms:modified>
</cp:coreProperties>
</file>