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7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4838075" y="1543633"/>
            <a:ext cx="3467100" cy="1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ubTitle" idx="1"/>
          </p:nvPr>
        </p:nvSpPr>
        <p:spPr>
          <a:xfrm>
            <a:off x="4838075" y="3247167"/>
            <a:ext cx="3467100" cy="20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>
            <a:spLocks noGrp="1"/>
          </p:cNvSpPr>
          <p:nvPr>
            <p:ph type="pic" idx="2"/>
          </p:nvPr>
        </p:nvSpPr>
        <p:spPr>
          <a:xfrm>
            <a:off x="838825" y="941600"/>
            <a:ext cx="3731100" cy="4974800"/>
          </a:xfrm>
          <a:prstGeom prst="ellipse">
            <a:avLst/>
          </a:prstGeom>
          <a:noFill/>
          <a:ln>
            <a:noFill/>
          </a:ln>
        </p:spPr>
      </p:sp>
      <p:pic>
        <p:nvPicPr>
          <p:cNvPr id="64" name="Google Shape;64;p7"/>
          <p:cNvPicPr preferRelativeResize="0"/>
          <p:nvPr/>
        </p:nvPicPr>
        <p:blipFill rotWithShape="1">
          <a:blip r:embed="rId3" cstate="print">
            <a:alphaModFix/>
          </a:blip>
          <a:srcRect l="20949" t="15630" r="25168" b="21845"/>
          <a:stretch/>
        </p:blipFill>
        <p:spPr>
          <a:xfrm>
            <a:off x="214501" y="379817"/>
            <a:ext cx="577949" cy="65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7"/>
          <p:cNvPicPr preferRelativeResize="0"/>
          <p:nvPr/>
        </p:nvPicPr>
        <p:blipFill rotWithShape="1">
          <a:blip r:embed="rId4">
            <a:alphaModFix/>
          </a:blip>
          <a:srcRect l="14751" t="7766" r="6234"/>
          <a:stretch/>
        </p:blipFill>
        <p:spPr>
          <a:xfrm rot="1377198">
            <a:off x="-257749" y="5286339"/>
            <a:ext cx="718275" cy="2886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7"/>
          <p:cNvPicPr preferRelativeResize="0"/>
          <p:nvPr/>
        </p:nvPicPr>
        <p:blipFill rotWithShape="1">
          <a:blip r:embed="rId5" cstate="print">
            <a:alphaModFix/>
          </a:blip>
          <a:srcRect l="18813" r="18682" b="13591"/>
          <a:stretch/>
        </p:blipFill>
        <p:spPr>
          <a:xfrm>
            <a:off x="1120601" y="-415364"/>
            <a:ext cx="787651" cy="105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7"/>
          <p:cNvPicPr preferRelativeResize="0"/>
          <p:nvPr/>
        </p:nvPicPr>
        <p:blipFill rotWithShape="1">
          <a:blip r:embed="rId6" cstate="print">
            <a:alphaModFix/>
          </a:blip>
          <a:srcRect l="21801" r="13157"/>
          <a:stretch/>
        </p:blipFill>
        <p:spPr>
          <a:xfrm rot="-9568607">
            <a:off x="8242044" y="184405"/>
            <a:ext cx="870484" cy="1301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7" cstate="print">
            <a:alphaModFix/>
          </a:blip>
          <a:srcRect l="16165" t="21207" r="25135" b="24538"/>
          <a:stretch/>
        </p:blipFill>
        <p:spPr>
          <a:xfrm rot="-1145372">
            <a:off x="871649" y="5883853"/>
            <a:ext cx="957398" cy="86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A0C79-A8F9-366C-806B-4EBE7077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44" y="1149013"/>
            <a:ext cx="9029148" cy="1565200"/>
          </a:xfrm>
        </p:spPr>
        <p:txBody>
          <a:bodyPr/>
          <a:lstStyle/>
          <a:p>
            <a:pPr algn="l"/>
            <a:r>
              <a:rPr lang="en-US" dirty="0"/>
              <a:t>Dasar Hukum </a:t>
            </a:r>
            <a:r>
              <a:rPr lang="en-US" dirty="0" err="1"/>
              <a:t>Pengembangan</a:t>
            </a:r>
            <a:r>
              <a:rPr lang="en-US" dirty="0"/>
              <a:t> dan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:</a:t>
            </a:r>
            <a:br>
              <a:rPr lang="en-US" dirty="0"/>
            </a:br>
            <a:r>
              <a:rPr lang="en-US" sz="2800" dirty="0"/>
              <a:t>1. UUD 1945</a:t>
            </a:r>
            <a:br>
              <a:rPr lang="en-US" sz="2800" dirty="0"/>
            </a:br>
            <a:r>
              <a:rPr lang="en-US" sz="2800" dirty="0"/>
              <a:t>2. </a:t>
            </a:r>
            <a:r>
              <a:rPr lang="en-US" sz="2800" dirty="0" err="1"/>
              <a:t>Undang</a:t>
            </a:r>
            <a:r>
              <a:rPr lang="en-US" sz="2800" dirty="0"/>
              <a:t> </a:t>
            </a:r>
            <a:r>
              <a:rPr lang="en-US" sz="2800" dirty="0" err="1"/>
              <a:t>Undang</a:t>
            </a:r>
            <a:r>
              <a:rPr lang="en-US" sz="2800" dirty="0"/>
              <a:t> RI </a:t>
            </a:r>
            <a:r>
              <a:rPr lang="en-US" sz="2800" dirty="0" err="1"/>
              <a:t>Nomor</a:t>
            </a:r>
            <a:r>
              <a:rPr lang="en-US" sz="2800" dirty="0"/>
              <a:t> 43 </a:t>
            </a:r>
            <a:r>
              <a:rPr lang="en-US" sz="2800" dirty="0" err="1"/>
              <a:t>Tahun</a:t>
            </a:r>
            <a:r>
              <a:rPr lang="en-US" sz="2800" dirty="0"/>
              <a:t> 2007 </a:t>
            </a:r>
            <a:r>
              <a:rPr lang="en-US" sz="2800" dirty="0" err="1"/>
              <a:t>Tentang</a:t>
            </a:r>
            <a:r>
              <a:rPr lang="en-US" sz="2800" dirty="0"/>
              <a:t>   </a:t>
            </a:r>
            <a:r>
              <a:rPr lang="en-US" sz="2800" dirty="0" err="1">
                <a:solidFill>
                  <a:schemeClr val="bg1"/>
                </a:solidFill>
              </a:rPr>
              <a:t>ss</a:t>
            </a:r>
            <a:r>
              <a:rPr lang="en-US" sz="2800" dirty="0" err="1"/>
              <a:t>Perpustakaan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3.Perda </a:t>
            </a:r>
            <a:r>
              <a:rPr lang="en-US" sz="2800" dirty="0" err="1"/>
              <a:t>Kabupaten</a:t>
            </a:r>
            <a:r>
              <a:rPr lang="en-US" sz="2800" dirty="0"/>
              <a:t> </a:t>
            </a:r>
            <a:r>
              <a:rPr lang="en-US" sz="2800" dirty="0" err="1"/>
              <a:t>Sanggau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5 </a:t>
            </a:r>
            <a:r>
              <a:rPr lang="en-US" sz="2800" dirty="0" err="1"/>
              <a:t>Tahun</a:t>
            </a:r>
            <a:r>
              <a:rPr lang="en-US" sz="2800" dirty="0"/>
              <a:t> 2022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18636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Dasar Hukum Pengembangan dan Pelayanan Perpustakaan : 1. UUD 1945 2. Undang Undang RI Nomor 43 Tahun 2007 Tentang   ssPerpustakaan 3.Perda Kabupaten Sanggau Nomor 5 Tahun 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3</cp:revision>
  <dcterms:created xsi:type="dcterms:W3CDTF">2023-12-04T02:04:50Z</dcterms:created>
  <dcterms:modified xsi:type="dcterms:W3CDTF">2023-12-04T02:09:33Z</dcterms:modified>
</cp:coreProperties>
</file>