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89BBAD-E0B6-4B93-B0E4-1D17645CA3DD}" type="datetimeFigureOut">
              <a:rPr lang="id-ID" smtClean="0"/>
              <a:t>04/12/2023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35A622-CDE1-4E7D-9A93-44F8D75DC42C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" name="Google Shape;458;g54dda1946d_6_3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9" name="Google Shape;459;g54dda1946d_6_3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xmlns="" val="40619809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A37E6-9922-496E-8EF9-167C6F66BDCD}" type="datetimeFigureOut">
              <a:rPr lang="id-ID" smtClean="0"/>
              <a:t>04/12/2023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A23F0-0A82-42C8-BCEB-2AC4F7E4E07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A37E6-9922-496E-8EF9-167C6F66BDCD}" type="datetimeFigureOut">
              <a:rPr lang="id-ID" smtClean="0"/>
              <a:t>04/12/2023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A23F0-0A82-42C8-BCEB-2AC4F7E4E07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A37E6-9922-496E-8EF9-167C6F66BDCD}" type="datetimeFigureOut">
              <a:rPr lang="id-ID" smtClean="0"/>
              <a:t>04/12/2023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A23F0-0A82-42C8-BCEB-2AC4F7E4E07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 1">
  <p:cSld name="Title and two columns 1"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6" name="Google Shape;196;p21"/>
          <p:cNvPicPr preferRelativeResize="0"/>
          <p:nvPr/>
        </p:nvPicPr>
        <p:blipFill>
          <a:blip r:embed="rId2">
            <a:alphaModFix amt="17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97" name="Google Shape;197;p21"/>
          <p:cNvSpPr txBox="1">
            <a:spLocks noGrp="1"/>
          </p:cNvSpPr>
          <p:nvPr>
            <p:ph type="subTitle" idx="1"/>
          </p:nvPr>
        </p:nvSpPr>
        <p:spPr>
          <a:xfrm>
            <a:off x="5009878" y="3857268"/>
            <a:ext cx="2880000" cy="1347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400" b="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98" name="Google Shape;198;p21"/>
          <p:cNvSpPr txBox="1">
            <a:spLocks noGrp="1"/>
          </p:cNvSpPr>
          <p:nvPr>
            <p:ph type="subTitle" idx="2"/>
          </p:nvPr>
        </p:nvSpPr>
        <p:spPr>
          <a:xfrm>
            <a:off x="1254122" y="3857268"/>
            <a:ext cx="2880000" cy="1347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400" b="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99" name="Google Shape;199;p21"/>
          <p:cNvSpPr txBox="1">
            <a:spLocks noGrp="1"/>
          </p:cNvSpPr>
          <p:nvPr>
            <p:ph type="subTitle" idx="3"/>
          </p:nvPr>
        </p:nvSpPr>
        <p:spPr>
          <a:xfrm>
            <a:off x="5009878" y="3533433"/>
            <a:ext cx="2880000" cy="528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300">
                <a:solidFill>
                  <a:schemeClr val="dk1"/>
                </a:solidFill>
                <a:latin typeface="Alatsi"/>
                <a:ea typeface="Alatsi"/>
                <a:cs typeface="Alatsi"/>
                <a:sym typeface="Alatsi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200" name="Google Shape;200;p21"/>
          <p:cNvSpPr txBox="1">
            <a:spLocks noGrp="1"/>
          </p:cNvSpPr>
          <p:nvPr>
            <p:ph type="subTitle" idx="4"/>
          </p:nvPr>
        </p:nvSpPr>
        <p:spPr>
          <a:xfrm>
            <a:off x="1254122" y="3533433"/>
            <a:ext cx="2880000" cy="528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300">
                <a:solidFill>
                  <a:schemeClr val="dk1"/>
                </a:solidFill>
                <a:latin typeface="Alatsi"/>
                <a:ea typeface="Alatsi"/>
                <a:cs typeface="Alatsi"/>
                <a:sym typeface="Alatsi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201" name="Google Shape;201;p21"/>
          <p:cNvSpPr txBox="1">
            <a:spLocks noGrp="1"/>
          </p:cNvSpPr>
          <p:nvPr>
            <p:ph type="title"/>
          </p:nvPr>
        </p:nvSpPr>
        <p:spPr>
          <a:xfrm>
            <a:off x="725975" y="719176"/>
            <a:ext cx="76920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latsi"/>
              <a:buNone/>
              <a:defRPr sz="3500">
                <a:solidFill>
                  <a:schemeClr val="dk1"/>
                </a:solidFill>
                <a:latin typeface="Alatsi"/>
                <a:ea typeface="Alatsi"/>
                <a:cs typeface="Alatsi"/>
                <a:sym typeface="Alats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latsi"/>
              <a:buNone/>
              <a:defRPr sz="3500">
                <a:solidFill>
                  <a:schemeClr val="dk1"/>
                </a:solidFill>
                <a:latin typeface="Alatsi"/>
                <a:ea typeface="Alatsi"/>
                <a:cs typeface="Alatsi"/>
                <a:sym typeface="Alatsi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latsi"/>
              <a:buNone/>
              <a:defRPr sz="3500">
                <a:solidFill>
                  <a:schemeClr val="dk1"/>
                </a:solidFill>
                <a:latin typeface="Alatsi"/>
                <a:ea typeface="Alatsi"/>
                <a:cs typeface="Alatsi"/>
                <a:sym typeface="Alatsi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latsi"/>
              <a:buNone/>
              <a:defRPr sz="3500">
                <a:solidFill>
                  <a:schemeClr val="dk1"/>
                </a:solidFill>
                <a:latin typeface="Alatsi"/>
                <a:ea typeface="Alatsi"/>
                <a:cs typeface="Alatsi"/>
                <a:sym typeface="Alatsi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latsi"/>
              <a:buNone/>
              <a:defRPr sz="3500">
                <a:solidFill>
                  <a:schemeClr val="dk1"/>
                </a:solidFill>
                <a:latin typeface="Alatsi"/>
                <a:ea typeface="Alatsi"/>
                <a:cs typeface="Alatsi"/>
                <a:sym typeface="Alatsi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latsi"/>
              <a:buNone/>
              <a:defRPr sz="3500">
                <a:solidFill>
                  <a:schemeClr val="dk1"/>
                </a:solidFill>
                <a:latin typeface="Alatsi"/>
                <a:ea typeface="Alatsi"/>
                <a:cs typeface="Alatsi"/>
                <a:sym typeface="Alatsi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latsi"/>
              <a:buNone/>
              <a:defRPr sz="3500">
                <a:solidFill>
                  <a:schemeClr val="dk1"/>
                </a:solidFill>
                <a:latin typeface="Alatsi"/>
                <a:ea typeface="Alatsi"/>
                <a:cs typeface="Alatsi"/>
                <a:sym typeface="Alatsi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latsi"/>
              <a:buNone/>
              <a:defRPr sz="3500">
                <a:solidFill>
                  <a:schemeClr val="dk1"/>
                </a:solidFill>
                <a:latin typeface="Alatsi"/>
                <a:ea typeface="Alatsi"/>
                <a:cs typeface="Alatsi"/>
                <a:sym typeface="Alatsi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latsi"/>
              <a:buNone/>
              <a:defRPr sz="3500">
                <a:solidFill>
                  <a:schemeClr val="dk1"/>
                </a:solidFill>
                <a:latin typeface="Alatsi"/>
                <a:ea typeface="Alatsi"/>
                <a:cs typeface="Alatsi"/>
                <a:sym typeface="Alatsi"/>
              </a:defRPr>
            </a:lvl9pPr>
          </a:lstStyle>
          <a:p>
            <a:endParaRPr/>
          </a:p>
        </p:txBody>
      </p:sp>
      <p:pic>
        <p:nvPicPr>
          <p:cNvPr id="202" name="Google Shape;202;p21"/>
          <p:cNvPicPr preferRelativeResize="0"/>
          <p:nvPr/>
        </p:nvPicPr>
        <p:blipFill rotWithShape="1">
          <a:blip r:embed="rId3" cstate="print">
            <a:alphaModFix/>
          </a:blip>
          <a:srcRect l="3482" t="8597" r="5118" b="4994"/>
          <a:stretch/>
        </p:blipFill>
        <p:spPr>
          <a:xfrm rot="3352220">
            <a:off x="8115675" y="3262700"/>
            <a:ext cx="1777399" cy="919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3" name="Google Shape;203;p21"/>
          <p:cNvPicPr preferRelativeResize="0"/>
          <p:nvPr/>
        </p:nvPicPr>
        <p:blipFill rotWithShape="1">
          <a:blip r:embed="rId4" cstate="print">
            <a:alphaModFix/>
          </a:blip>
          <a:srcRect l="20949" t="15630" r="25168" b="21845"/>
          <a:stretch/>
        </p:blipFill>
        <p:spPr>
          <a:xfrm>
            <a:off x="208849" y="441651"/>
            <a:ext cx="468350" cy="528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4" name="Google Shape;204;p2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 rot="-2523819">
            <a:off x="-175392" y="1018026"/>
            <a:ext cx="1236833" cy="1401015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" name="Google Shape;205;p21"/>
          <p:cNvPicPr preferRelativeResize="0"/>
          <p:nvPr/>
        </p:nvPicPr>
        <p:blipFill rotWithShape="1">
          <a:blip r:embed="rId6" cstate="print">
            <a:alphaModFix/>
          </a:blip>
          <a:srcRect l="19337" t="15564" r="19660" b="26918"/>
          <a:stretch/>
        </p:blipFill>
        <p:spPr>
          <a:xfrm rot="7150759">
            <a:off x="8075820" y="341670"/>
            <a:ext cx="1030000" cy="728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206" name="Google Shape;206;p21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 rot="-2371062">
            <a:off x="8333416" y="5397226"/>
            <a:ext cx="1215020" cy="20501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A37E6-9922-496E-8EF9-167C6F66BDCD}" type="datetimeFigureOut">
              <a:rPr lang="id-ID" smtClean="0"/>
              <a:t>04/12/2023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A23F0-0A82-42C8-BCEB-2AC4F7E4E07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A37E6-9922-496E-8EF9-167C6F66BDCD}" type="datetimeFigureOut">
              <a:rPr lang="id-ID" smtClean="0"/>
              <a:t>04/12/2023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A23F0-0A82-42C8-BCEB-2AC4F7E4E07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A37E6-9922-496E-8EF9-167C6F66BDCD}" type="datetimeFigureOut">
              <a:rPr lang="id-ID" smtClean="0"/>
              <a:t>04/12/2023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A23F0-0A82-42C8-BCEB-2AC4F7E4E07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A37E6-9922-496E-8EF9-167C6F66BDCD}" type="datetimeFigureOut">
              <a:rPr lang="id-ID" smtClean="0"/>
              <a:t>04/12/2023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A23F0-0A82-42C8-BCEB-2AC4F7E4E07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A37E6-9922-496E-8EF9-167C6F66BDCD}" type="datetimeFigureOut">
              <a:rPr lang="id-ID" smtClean="0"/>
              <a:t>04/12/2023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A23F0-0A82-42C8-BCEB-2AC4F7E4E07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A37E6-9922-496E-8EF9-167C6F66BDCD}" type="datetimeFigureOut">
              <a:rPr lang="id-ID" smtClean="0"/>
              <a:t>04/12/2023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A23F0-0A82-42C8-BCEB-2AC4F7E4E07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A37E6-9922-496E-8EF9-167C6F66BDCD}" type="datetimeFigureOut">
              <a:rPr lang="id-ID" smtClean="0"/>
              <a:t>04/12/2023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A23F0-0A82-42C8-BCEB-2AC4F7E4E07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A37E6-9922-496E-8EF9-167C6F66BDCD}" type="datetimeFigureOut">
              <a:rPr lang="id-ID" smtClean="0"/>
              <a:t>04/12/2023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A23F0-0A82-42C8-BCEB-2AC4F7E4E07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EA37E6-9922-496E-8EF9-167C6F66BDCD}" type="datetimeFigureOut">
              <a:rPr lang="id-ID" smtClean="0"/>
              <a:t>04/12/2023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5A23F0-0A82-42C8-BCEB-2AC4F7E4E07F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1" name="Google Shape;461;p40"/>
          <p:cNvPicPr preferRelativeResize="0"/>
          <p:nvPr/>
        </p:nvPicPr>
        <p:blipFill>
          <a:blip r:embed="rId3" cstate="print">
            <a:alphaModFix/>
          </a:blip>
          <a:stretch>
            <a:fillRect/>
          </a:stretch>
        </p:blipFill>
        <p:spPr>
          <a:xfrm>
            <a:off x="1" y="5173891"/>
            <a:ext cx="4872789" cy="1684109"/>
          </a:xfrm>
          <a:prstGeom prst="rect">
            <a:avLst/>
          </a:prstGeom>
          <a:noFill/>
          <a:ln>
            <a:noFill/>
          </a:ln>
        </p:spPr>
      </p:pic>
      <p:sp>
        <p:nvSpPr>
          <p:cNvPr id="462" name="Google Shape;462;p40"/>
          <p:cNvSpPr txBox="1">
            <a:spLocks noGrp="1"/>
          </p:cNvSpPr>
          <p:nvPr>
            <p:ph type="title"/>
          </p:nvPr>
        </p:nvSpPr>
        <p:spPr>
          <a:xfrm>
            <a:off x="589101" y="334784"/>
            <a:ext cx="7648004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/>
              <a:t>PROGRAM PELESTARIAN KOLEKSI NASIONAL DAN NASKAH KUNO</a:t>
            </a:r>
            <a:endParaRPr dirty="0"/>
          </a:p>
        </p:txBody>
      </p:sp>
      <p:sp>
        <p:nvSpPr>
          <p:cNvPr id="464" name="Google Shape;464;p40"/>
          <p:cNvSpPr txBox="1">
            <a:spLocks noGrp="1"/>
          </p:cNvSpPr>
          <p:nvPr>
            <p:ph type="subTitle" idx="2"/>
          </p:nvPr>
        </p:nvSpPr>
        <p:spPr>
          <a:xfrm>
            <a:off x="226114" y="3429000"/>
            <a:ext cx="8373978" cy="337254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 algn="l"/>
            <a:r>
              <a:rPr lang="fi-FI" sz="2000" dirty="0"/>
              <a:t>Sub Kegiatan </a:t>
            </a:r>
            <a:r>
              <a:rPr lang="en-US" sz="2000" dirty="0" err="1"/>
              <a:t>Peningkatan</a:t>
            </a:r>
            <a:r>
              <a:rPr lang="en-US" sz="2000" dirty="0"/>
              <a:t> Peran Serta Masyarakat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Penyimpana</a:t>
            </a:r>
            <a:r>
              <a:rPr lang="en-US" sz="2000" dirty="0"/>
              <a:t>, </a:t>
            </a:r>
            <a:r>
              <a:rPr lang="en-US" sz="2000" dirty="0" err="1"/>
              <a:t>Perawatan</a:t>
            </a:r>
            <a:r>
              <a:rPr lang="en-US" sz="2000" dirty="0"/>
              <a:t>, </a:t>
            </a:r>
            <a:r>
              <a:rPr lang="en-US" sz="2000" dirty="0" err="1"/>
              <a:t>Pelestarian</a:t>
            </a:r>
            <a:r>
              <a:rPr lang="en-US" sz="2000" dirty="0"/>
              <a:t>, dan </a:t>
            </a:r>
            <a:r>
              <a:rPr lang="en-US" sz="2000" dirty="0" err="1"/>
              <a:t>Pendaftaran</a:t>
            </a:r>
            <a:r>
              <a:rPr lang="en-US" sz="2000" dirty="0"/>
              <a:t> </a:t>
            </a:r>
            <a:r>
              <a:rPr lang="en-US" sz="2000" dirty="0" err="1"/>
              <a:t>Naskah</a:t>
            </a:r>
            <a:r>
              <a:rPr lang="en-US" sz="2000" dirty="0"/>
              <a:t> Kuno</a:t>
            </a:r>
          </a:p>
        </p:txBody>
      </p:sp>
      <p:sp>
        <p:nvSpPr>
          <p:cNvPr id="466" name="Google Shape;466;p40"/>
          <p:cNvSpPr txBox="1">
            <a:spLocks noGrp="1"/>
          </p:cNvSpPr>
          <p:nvPr>
            <p:ph type="subTitle" idx="4"/>
          </p:nvPr>
        </p:nvSpPr>
        <p:spPr>
          <a:xfrm>
            <a:off x="1858924" y="2419037"/>
            <a:ext cx="5108358" cy="708215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indent="0"/>
            <a:r>
              <a:rPr lang="en-US" sz="1400" b="1" dirty="0"/>
              <a:t>KEGIATAN PELESTARIAN NASKAH KUNO MILIK DAERAH KABUPATEN/KOTA</a:t>
            </a:r>
          </a:p>
        </p:txBody>
      </p:sp>
    </p:spTree>
    <p:extLst>
      <p:ext uri="{BB962C8B-B14F-4D97-AF65-F5344CB8AC3E}">
        <p14:creationId xmlns:p14="http://schemas.microsoft.com/office/powerpoint/2010/main" xmlns="" val="6840862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31</Words>
  <Application>Microsoft Office PowerPoint</Application>
  <PresentationFormat>On-screen Show (4:3)</PresentationFormat>
  <Paragraphs>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PROGRAM PELESTARIAN KOLEKSI NASIONAL DAN NASKAH KUNO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Sejarah Singkat</dc:title>
  <dc:creator>Windows User</dc:creator>
  <cp:lastModifiedBy>Windows User</cp:lastModifiedBy>
  <cp:revision>9</cp:revision>
  <dcterms:created xsi:type="dcterms:W3CDTF">2023-12-04T02:04:50Z</dcterms:created>
  <dcterms:modified xsi:type="dcterms:W3CDTF">2023-12-04T02:15:48Z</dcterms:modified>
</cp:coreProperties>
</file>