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9BBAD-E0B6-4B93-B0E4-1D17645CA3D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5A622-CDE1-4E7D-9A93-44F8D75DC4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g1bc49201dfd_2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2" name="Google Shape;912;g1bc49201dfd_2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17"/>
          <p:cNvPicPr preferRelativeResize="0"/>
          <p:nvPr/>
        </p:nvPicPr>
        <p:blipFill>
          <a:blip r:embed="rId2">
            <a:alphaModFix amt="1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7"/>
          <p:cNvSpPr txBox="1">
            <a:spLocks noGrp="1"/>
          </p:cNvSpPr>
          <p:nvPr>
            <p:ph type="body" idx="1"/>
          </p:nvPr>
        </p:nvSpPr>
        <p:spPr>
          <a:xfrm>
            <a:off x="916475" y="2881651"/>
            <a:ext cx="3946800" cy="28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/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Char char="■"/>
              <a:defRPr/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Char char="●"/>
              <a:defRPr/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Char char="○"/>
              <a:defRPr/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Char char="■"/>
              <a:defRPr/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Char char="●"/>
              <a:defRPr/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Char char="○"/>
              <a:defRPr/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  <p:sp>
        <p:nvSpPr>
          <p:cNvPr id="161" name="Google Shape;161;p17"/>
          <p:cNvSpPr txBox="1">
            <a:spLocks noGrp="1"/>
          </p:cNvSpPr>
          <p:nvPr>
            <p:ph type="title"/>
          </p:nvPr>
        </p:nvSpPr>
        <p:spPr>
          <a:xfrm>
            <a:off x="916475" y="1144751"/>
            <a:ext cx="3946800" cy="159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9pPr>
          </a:lstStyle>
          <a:p>
            <a:endParaRPr/>
          </a:p>
        </p:txBody>
      </p:sp>
      <p:pic>
        <p:nvPicPr>
          <p:cNvPr id="162" name="Google Shape;162;p17"/>
          <p:cNvPicPr preferRelativeResize="0"/>
          <p:nvPr/>
        </p:nvPicPr>
        <p:blipFill rotWithShape="1">
          <a:blip r:embed="rId3" cstate="print">
            <a:alphaModFix/>
          </a:blip>
          <a:srcRect l="21801" r="13157"/>
          <a:stretch/>
        </p:blipFill>
        <p:spPr>
          <a:xfrm rot="1231480">
            <a:off x="8439942" y="2811701"/>
            <a:ext cx="956397" cy="1429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7"/>
          <p:cNvPicPr preferRelativeResize="0"/>
          <p:nvPr/>
        </p:nvPicPr>
        <p:blipFill rotWithShape="1">
          <a:blip r:embed="rId4" cstate="print">
            <a:alphaModFix/>
          </a:blip>
          <a:srcRect l="18813" r="18682" b="13591"/>
          <a:stretch/>
        </p:blipFill>
        <p:spPr>
          <a:xfrm>
            <a:off x="5209950" y="-158200"/>
            <a:ext cx="717976" cy="965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7"/>
          <p:cNvPicPr preferRelativeResize="0"/>
          <p:nvPr/>
        </p:nvPicPr>
        <p:blipFill rotWithShape="1">
          <a:blip r:embed="rId5" cstate="print">
            <a:alphaModFix/>
          </a:blip>
          <a:srcRect l="15579" t="11063" r="18575" b="20089"/>
          <a:stretch/>
        </p:blipFill>
        <p:spPr>
          <a:xfrm>
            <a:off x="-210700" y="-158200"/>
            <a:ext cx="1127175" cy="1145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960798">
            <a:off x="-603327" y="3419328"/>
            <a:ext cx="1294160" cy="4072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7"/>
          <p:cNvPicPr preferRelativeResize="0"/>
          <p:nvPr/>
        </p:nvPicPr>
        <p:blipFill rotWithShape="1">
          <a:blip r:embed="rId7">
            <a:alphaModFix/>
          </a:blip>
          <a:srcRect l="18871" t="9213" r="21122" b="18527"/>
          <a:stretch/>
        </p:blipFill>
        <p:spPr>
          <a:xfrm>
            <a:off x="1086975" y="6288100"/>
            <a:ext cx="821858" cy="11459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pixabay.com/en/book-books-library-books-reading-2022464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p54"/>
          <p:cNvSpPr txBox="1">
            <a:spLocks noGrp="1"/>
          </p:cNvSpPr>
          <p:nvPr>
            <p:ph type="body" idx="1"/>
          </p:nvPr>
        </p:nvSpPr>
        <p:spPr>
          <a:xfrm>
            <a:off x="777939" y="1698137"/>
            <a:ext cx="4631047" cy="42179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15000"/>
              </a:lnSpc>
              <a:buClr>
                <a:schemeClr val="dk1"/>
              </a:buClr>
              <a:buSzPts val="1100"/>
              <a:buNone/>
            </a:pPr>
            <a:r>
              <a:rPr lang="id-ID" sz="1800" b="1" dirty="0"/>
              <a:t>KOLEKSI YANG DIMILIKI PERPUSTAKAAN DAERAH KABUPATEN SANGGAU BERDASARKAN </a:t>
            </a:r>
            <a:br>
              <a:rPr lang="id-ID" sz="1800" b="1" dirty="0"/>
            </a:br>
            <a:r>
              <a:rPr lang="id-ID" sz="1800" b="1" dirty="0"/>
              <a:t>SEBANYAK</a:t>
            </a:r>
            <a:r>
              <a:rPr lang="en-US" sz="1800" b="1" dirty="0"/>
              <a:t> 17.348 </a:t>
            </a:r>
            <a:r>
              <a:rPr lang="id-ID" sz="1800" b="1" dirty="0"/>
              <a:t>JUDUL BUKU</a:t>
            </a:r>
            <a:br>
              <a:rPr lang="id-ID" sz="1800" b="1" dirty="0"/>
            </a:br>
            <a:r>
              <a:rPr lang="id-ID" sz="1800" b="1" dirty="0"/>
              <a:t>DENGAN JUMLAH </a:t>
            </a:r>
            <a:r>
              <a:rPr lang="en-US" sz="1800" b="1" dirty="0"/>
              <a:t>KOLEKSI SEBANYAK 39.166 </a:t>
            </a:r>
            <a:r>
              <a:rPr lang="id-ID" sz="1800" b="1" dirty="0"/>
              <a:t>EKSEMPLAR</a:t>
            </a:r>
            <a:br>
              <a:rPr lang="id-ID" sz="1800" b="1" dirty="0"/>
            </a:br>
            <a:r>
              <a:rPr lang="en-US" sz="1800" b="1" dirty="0"/>
              <a:t>E-BOOK SEBANYAK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id-ID" sz="1800" b="1" dirty="0"/>
              <a:t>8</a:t>
            </a:r>
            <a:r>
              <a:rPr lang="en-US" sz="1800" b="1" dirty="0"/>
              <a:t> </a:t>
            </a:r>
            <a:r>
              <a:rPr lang="id-ID" sz="1800" b="1" dirty="0"/>
              <a:t>JUDUL DENGAN </a:t>
            </a:r>
            <a:r>
              <a:rPr lang="en-US" sz="1800" b="1" dirty="0"/>
              <a:t>1.0</a:t>
            </a:r>
            <a:r>
              <a:rPr lang="id-ID" sz="1800" b="1" dirty="0"/>
              <a:t>16 SALINAN YANG DAPAT</a:t>
            </a:r>
            <a:r>
              <a:rPr lang="en-US" sz="1800" b="1" dirty="0"/>
              <a:t> </a:t>
            </a:r>
            <a:r>
              <a:rPr lang="id-ID" sz="1800" b="1" dirty="0"/>
              <a:t>DI AKSES DI APLIKASI ISANGGAU.</a:t>
            </a:r>
            <a:endParaRPr sz="1800" dirty="0">
              <a:solidFill>
                <a:schemeClr val="dk2"/>
              </a:solidFill>
            </a:endParaRPr>
          </a:p>
        </p:txBody>
      </p:sp>
      <p:sp>
        <p:nvSpPr>
          <p:cNvPr id="915" name="Google Shape;915;p54"/>
          <p:cNvSpPr txBox="1">
            <a:spLocks noGrp="1"/>
          </p:cNvSpPr>
          <p:nvPr>
            <p:ph type="title"/>
          </p:nvPr>
        </p:nvSpPr>
        <p:spPr>
          <a:xfrm>
            <a:off x="968014" y="-180033"/>
            <a:ext cx="3946800" cy="159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KOLEKSI</a:t>
            </a:r>
            <a:endParaRPr sz="4000" dirty="0"/>
          </a:p>
        </p:txBody>
      </p:sp>
      <p:grpSp>
        <p:nvGrpSpPr>
          <p:cNvPr id="2" name="Google Shape;916;p54"/>
          <p:cNvGrpSpPr/>
          <p:nvPr/>
        </p:nvGrpSpPr>
        <p:grpSpPr>
          <a:xfrm>
            <a:off x="4914814" y="579445"/>
            <a:ext cx="4340788" cy="5592417"/>
            <a:chOff x="4915050" y="369839"/>
            <a:chExt cx="4406892" cy="4258186"/>
          </a:xfrm>
        </p:grpSpPr>
        <p:pic>
          <p:nvPicPr>
            <p:cNvPr id="917" name="Google Shape;917;p54"/>
            <p:cNvPicPr preferRelativeResize="0"/>
            <p:nvPr/>
          </p:nvPicPr>
          <p:blipFill rotWithShape="1">
            <a:blip r:embed="rId3">
              <a:alphaModFix/>
            </a:blip>
            <a:srcRect l="14751" t="7766" r="6234"/>
            <a:stretch/>
          </p:blipFill>
          <p:spPr>
            <a:xfrm rot="-844245">
              <a:off x="5424720" y="1255952"/>
              <a:ext cx="1114440" cy="33593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8" name="Google Shape;918;p5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100600" y="369839"/>
              <a:ext cx="1580525" cy="20001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9" name="Google Shape;919;p54"/>
            <p:cNvPicPr preferRelativeResize="0"/>
            <p:nvPr/>
          </p:nvPicPr>
          <p:blipFill>
            <a:blip r:embed="rId5">
              <a:extLst>
                <a:ext uri="{837473B0-CC2E-450A-ABE3-18F120FF3D39}">
                  <a1611:picAttrSrcUrl xmlns:a1611="http://schemas.microsoft.com/office/drawing/2016/11/main" xmlns="" r:id="rId6"/>
                </a:ext>
              </a:extLst>
            </a:blip>
            <a:srcRect/>
            <a:stretch/>
          </p:blipFill>
          <p:spPr>
            <a:xfrm flipH="1">
              <a:off x="5683473" y="1240867"/>
              <a:ext cx="2997651" cy="2936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0" name="Google Shape;920;p54"/>
            <p:cNvPicPr preferRelativeResize="0"/>
            <p:nvPr/>
          </p:nvPicPr>
          <p:blipFill>
            <a:blip r:embed="rId7" cstate="print">
              <a:alphaModFix/>
            </a:blip>
            <a:stretch>
              <a:fillRect/>
            </a:stretch>
          </p:blipFill>
          <p:spPr>
            <a:xfrm flipH="1">
              <a:off x="4915050" y="3431626"/>
              <a:ext cx="4406892" cy="119639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KOLEKSI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Singkat</dc:title>
  <dc:creator>Windows User</dc:creator>
  <cp:lastModifiedBy>Windows User</cp:lastModifiedBy>
  <cp:revision>6</cp:revision>
  <dcterms:created xsi:type="dcterms:W3CDTF">2023-12-04T02:04:50Z</dcterms:created>
  <dcterms:modified xsi:type="dcterms:W3CDTF">2023-12-04T02:13:01Z</dcterms:modified>
</cp:coreProperties>
</file>