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9BBAD-E0B6-4B93-B0E4-1D17645CA3D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5A622-CDE1-4E7D-9A93-44F8D75DC42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2" name="Google Shape;1662;g51b1a71d38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3" name="Google Shape;1663;g51b1a71d38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2"/>
          <p:cNvSpPr txBox="1">
            <a:spLocks noGrp="1"/>
          </p:cNvSpPr>
          <p:nvPr>
            <p:ph type="title"/>
          </p:nvPr>
        </p:nvSpPr>
        <p:spPr>
          <a:xfrm>
            <a:off x="725975" y="719176"/>
            <a:ext cx="769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9pPr>
          </a:lstStyle>
          <a:p>
            <a:endParaRPr/>
          </a:p>
        </p:txBody>
      </p:sp>
      <p:sp>
        <p:nvSpPr>
          <p:cNvPr id="209" name="Google Shape;209;p22"/>
          <p:cNvSpPr txBox="1">
            <a:spLocks noGrp="1"/>
          </p:cNvSpPr>
          <p:nvPr>
            <p:ph type="subTitle" idx="1"/>
          </p:nvPr>
        </p:nvSpPr>
        <p:spPr>
          <a:xfrm>
            <a:off x="4644315" y="1837767"/>
            <a:ext cx="3656400" cy="42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 sz="14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800"/>
              <a:buFont typeface="Nunito Light"/>
              <a:buChar char="○"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800"/>
              <a:buFont typeface="Nunito Light"/>
              <a:buChar char="■"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800"/>
              <a:buFont typeface="Nunito Light"/>
              <a:buChar char="●"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Nunito Light"/>
              <a:buChar char="○"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Nunito Light"/>
              <a:buChar char="■"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Nunito Light"/>
              <a:buChar char="●"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Nunito Light"/>
              <a:buChar char="○"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Nunito Light"/>
              <a:buChar char="■"/>
              <a:defRPr sz="2800"/>
            </a:lvl9pPr>
          </a:lstStyle>
          <a:p>
            <a:endParaRPr/>
          </a:p>
        </p:txBody>
      </p:sp>
      <p:sp>
        <p:nvSpPr>
          <p:cNvPr id="210" name="Google Shape;210;p22"/>
          <p:cNvSpPr txBox="1">
            <a:spLocks noGrp="1"/>
          </p:cNvSpPr>
          <p:nvPr>
            <p:ph type="subTitle" idx="2"/>
          </p:nvPr>
        </p:nvSpPr>
        <p:spPr>
          <a:xfrm>
            <a:off x="843285" y="1837767"/>
            <a:ext cx="3656400" cy="42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 sz="14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800"/>
              <a:buFont typeface="Nunito Light"/>
              <a:buChar char="○"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800"/>
              <a:buFont typeface="Nunito Light"/>
              <a:buChar char="■"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800"/>
              <a:buFont typeface="Nunito Light"/>
              <a:buChar char="●"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Nunito Light"/>
              <a:buChar char="○"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Nunito Light"/>
              <a:buChar char="■"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Nunito Light"/>
              <a:buChar char="●"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Nunito Light"/>
              <a:buChar char="○"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Nunito Light"/>
              <a:buChar char="■"/>
              <a:defRPr sz="2800"/>
            </a:lvl9pPr>
          </a:lstStyle>
          <a:p>
            <a:endParaRPr/>
          </a:p>
        </p:txBody>
      </p:sp>
      <p:pic>
        <p:nvPicPr>
          <p:cNvPr id="211" name="Google Shape;211;p22"/>
          <p:cNvPicPr preferRelativeResize="0"/>
          <p:nvPr/>
        </p:nvPicPr>
        <p:blipFill rotWithShape="1">
          <a:blip r:embed="rId2" cstate="print">
            <a:alphaModFix/>
          </a:blip>
          <a:srcRect l="25784" t="13725" r="23337" b="25272"/>
          <a:stretch/>
        </p:blipFill>
        <p:spPr>
          <a:xfrm rot="-4329748">
            <a:off x="-317966" y="4140180"/>
            <a:ext cx="1080364" cy="971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3510420">
            <a:off x="-219817" y="5470084"/>
            <a:ext cx="1284147" cy="8182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2"/>
          <p:cNvPicPr preferRelativeResize="0"/>
          <p:nvPr/>
        </p:nvPicPr>
        <p:blipFill rotWithShape="1">
          <a:blip r:embed="rId4" cstate="print">
            <a:alphaModFix/>
          </a:blip>
          <a:srcRect l="3482" t="8597" r="5118" b="4994"/>
          <a:stretch/>
        </p:blipFill>
        <p:spPr>
          <a:xfrm rot="9445956">
            <a:off x="8412524" y="22468"/>
            <a:ext cx="1221068" cy="11223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2"/>
          <p:cNvPicPr preferRelativeResize="0"/>
          <p:nvPr/>
        </p:nvPicPr>
        <p:blipFill rotWithShape="1">
          <a:blip r:embed="rId5" cstate="print">
            <a:alphaModFix/>
          </a:blip>
          <a:srcRect l="23439" t="21627" r="23118" b="21324"/>
          <a:stretch/>
        </p:blipFill>
        <p:spPr>
          <a:xfrm rot="2355858">
            <a:off x="8448151" y="1606855"/>
            <a:ext cx="1127175" cy="1169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2"/>
          <p:cNvPicPr preferRelativeResize="0"/>
          <p:nvPr/>
        </p:nvPicPr>
        <p:blipFill rotWithShape="1">
          <a:blip r:embed="rId6" cstate="print">
            <a:alphaModFix/>
          </a:blip>
          <a:srcRect l="15579" t="11063" r="18575" b="20089"/>
          <a:stretch/>
        </p:blipFill>
        <p:spPr>
          <a:xfrm>
            <a:off x="495350" y="6219202"/>
            <a:ext cx="1127175" cy="11459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5" name="Google Shape;1665;p71"/>
          <p:cNvSpPr txBox="1">
            <a:spLocks noGrp="1"/>
          </p:cNvSpPr>
          <p:nvPr>
            <p:ph type="title"/>
          </p:nvPr>
        </p:nvSpPr>
        <p:spPr>
          <a:xfrm>
            <a:off x="725975" y="719176"/>
            <a:ext cx="769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LAYANAN</a:t>
            </a:r>
            <a:endParaRPr dirty="0"/>
          </a:p>
        </p:txBody>
      </p:sp>
      <p:sp>
        <p:nvSpPr>
          <p:cNvPr id="1667" name="Google Shape;1667;p71"/>
          <p:cNvSpPr txBox="1">
            <a:spLocks noGrp="1"/>
          </p:cNvSpPr>
          <p:nvPr>
            <p:ph type="subTitle" idx="2"/>
          </p:nvPr>
        </p:nvSpPr>
        <p:spPr>
          <a:xfrm>
            <a:off x="2436589" y="1631539"/>
            <a:ext cx="4063776" cy="471196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indent="-457200" algn="ctr">
              <a:lnSpc>
                <a:spcPct val="150000"/>
              </a:lnSpc>
              <a:buFont typeface="+mj-lt"/>
              <a:buAutoNum type="arabicPeriod"/>
            </a:pPr>
            <a:endParaRPr sz="1600" b="1" dirty="0">
              <a:solidFill>
                <a:schemeClr val="dk1"/>
              </a:solidFill>
              <a:latin typeface="Alatsi"/>
              <a:ea typeface="Alatsi"/>
              <a:cs typeface="Alatsi"/>
              <a:sym typeface="Alatsi"/>
            </a:endParaRP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 err="1"/>
              <a:t>Layanan</a:t>
            </a:r>
            <a:r>
              <a:rPr lang="en-US" sz="1600" b="1" dirty="0"/>
              <a:t> </a:t>
            </a:r>
            <a:r>
              <a:rPr lang="en-US" sz="1600" b="1" dirty="0" err="1"/>
              <a:t>Informasi</a:t>
            </a:r>
            <a:endParaRPr lang="en-US" sz="1600" b="1" dirty="0"/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 err="1"/>
              <a:t>Layanan</a:t>
            </a:r>
            <a:r>
              <a:rPr lang="en-US" sz="1600" b="1" dirty="0"/>
              <a:t> Baca dan </a:t>
            </a:r>
            <a:r>
              <a:rPr lang="en-US" sz="1600" b="1" dirty="0" err="1"/>
              <a:t>Pinjam</a:t>
            </a:r>
            <a:endParaRPr lang="en-US" sz="1600" b="1" dirty="0"/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 err="1"/>
              <a:t>Layanan</a:t>
            </a:r>
            <a:r>
              <a:rPr lang="en-US" sz="1600" b="1" dirty="0"/>
              <a:t> </a:t>
            </a:r>
            <a:r>
              <a:rPr lang="en-US" sz="1600" b="1" dirty="0" err="1"/>
              <a:t>Keanggotaan</a:t>
            </a:r>
            <a:endParaRPr lang="en-US" sz="1600" b="1" dirty="0"/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 err="1"/>
              <a:t>Layanan</a:t>
            </a:r>
            <a:r>
              <a:rPr lang="en-US" sz="1600" b="1" dirty="0"/>
              <a:t> Multi Media (internet)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 err="1"/>
              <a:t>Layanan</a:t>
            </a:r>
            <a:r>
              <a:rPr lang="en-US" sz="1600" b="1" dirty="0"/>
              <a:t> Ruang </a:t>
            </a:r>
            <a:r>
              <a:rPr lang="en-US" sz="1600" b="1" dirty="0" err="1"/>
              <a:t>Diskusi</a:t>
            </a:r>
            <a:endParaRPr lang="en-US" sz="1600" b="1" dirty="0"/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 err="1"/>
              <a:t>Layanan</a:t>
            </a:r>
            <a:r>
              <a:rPr lang="en-US" sz="1600" b="1" dirty="0"/>
              <a:t> </a:t>
            </a:r>
            <a:r>
              <a:rPr lang="en-US" sz="1600" b="1" dirty="0" err="1"/>
              <a:t>Perpustakaan</a:t>
            </a:r>
            <a:r>
              <a:rPr lang="en-US" sz="1600" b="1" dirty="0"/>
              <a:t> </a:t>
            </a:r>
            <a:r>
              <a:rPr lang="en-US" sz="1600" b="1" dirty="0" err="1"/>
              <a:t>Keliling</a:t>
            </a:r>
            <a:endParaRPr lang="en-US" sz="1600" b="1" dirty="0"/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 err="1"/>
              <a:t>Layanan</a:t>
            </a:r>
            <a:r>
              <a:rPr lang="en-US" sz="1600" b="1" dirty="0"/>
              <a:t> </a:t>
            </a:r>
            <a:r>
              <a:rPr lang="en-US" sz="1600" b="1" dirty="0" err="1"/>
              <a:t>Perpustakaan</a:t>
            </a:r>
            <a:r>
              <a:rPr lang="en-US" sz="1600" b="1" dirty="0"/>
              <a:t> Digital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Layanan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Koleksi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khusus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buku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referensi</a:t>
            </a:r>
            <a:endParaRPr lang="en-US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Layanan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Lybrari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Tour</a:t>
            </a:r>
            <a:endParaRPr sz="1600" b="1" dirty="0"/>
          </a:p>
        </p:txBody>
      </p:sp>
      <p:pic>
        <p:nvPicPr>
          <p:cNvPr id="1668" name="Google Shape;1668;p71"/>
          <p:cNvPicPr preferRelativeResize="0"/>
          <p:nvPr/>
        </p:nvPicPr>
        <p:blipFill rotWithShape="1">
          <a:blip r:embed="rId3" cstate="print">
            <a:alphaModFix/>
          </a:blip>
          <a:srcRect l="16165" t="21207" r="25135" b="24538"/>
          <a:stretch/>
        </p:blipFill>
        <p:spPr>
          <a:xfrm rot="2390519">
            <a:off x="7468413" y="594500"/>
            <a:ext cx="1127175" cy="10129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LAYANAN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Singkat</dc:title>
  <dc:creator>Windows User</dc:creator>
  <cp:lastModifiedBy>Windows User</cp:lastModifiedBy>
  <cp:revision>4</cp:revision>
  <dcterms:created xsi:type="dcterms:W3CDTF">2023-12-04T02:04:50Z</dcterms:created>
  <dcterms:modified xsi:type="dcterms:W3CDTF">2023-12-04T02:10:59Z</dcterms:modified>
</cp:coreProperties>
</file>