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9" r:id="rId3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26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89BBAD-E0B6-4B93-B0E4-1D17645CA3D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d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35A622-CDE1-4E7D-9A93-44F8D75DC42C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Google Shape;458;g54dda1946d_6_3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9" name="Google Shape;459;g54dda1946d_6_3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8" name="Google Shape;458;g54dda1946d_6_33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59" name="Google Shape;459;g54dda1946d_6_33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xmlns="" val="18910575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37E6-9922-496E-8EF9-167C6F66BDC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23F0-0A82-42C8-BCEB-2AC4F7E4E0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37E6-9922-496E-8EF9-167C6F66BDC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23F0-0A82-42C8-BCEB-2AC4F7E4E0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37E6-9922-496E-8EF9-167C6F66BDC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23F0-0A82-42C8-BCEB-2AC4F7E4E0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 1">
  <p:cSld name="Title and two columns 1"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6" name="Google Shape;196;p21"/>
          <p:cNvPicPr preferRelativeResize="0"/>
          <p:nvPr/>
        </p:nvPicPr>
        <p:blipFill>
          <a:blip r:embed="rId2">
            <a:alphaModFix amt="17000"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97" name="Google Shape;197;p21"/>
          <p:cNvSpPr txBox="1">
            <a:spLocks noGrp="1"/>
          </p:cNvSpPr>
          <p:nvPr>
            <p:ph type="subTitle" idx="1"/>
          </p:nvPr>
        </p:nvSpPr>
        <p:spPr>
          <a:xfrm>
            <a:off x="5009878" y="3857268"/>
            <a:ext cx="2880000" cy="134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400"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98" name="Google Shape;198;p21"/>
          <p:cNvSpPr txBox="1">
            <a:spLocks noGrp="1"/>
          </p:cNvSpPr>
          <p:nvPr>
            <p:ph type="subTitle" idx="2"/>
          </p:nvPr>
        </p:nvSpPr>
        <p:spPr>
          <a:xfrm>
            <a:off x="1254122" y="3857268"/>
            <a:ext cx="2880000" cy="1347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400" b="0"/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99" name="Google Shape;199;p21"/>
          <p:cNvSpPr txBox="1">
            <a:spLocks noGrp="1"/>
          </p:cNvSpPr>
          <p:nvPr>
            <p:ph type="subTitle" idx="3"/>
          </p:nvPr>
        </p:nvSpPr>
        <p:spPr>
          <a:xfrm>
            <a:off x="5009878" y="3533433"/>
            <a:ext cx="2880000" cy="52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300">
                <a:solidFill>
                  <a:schemeClr val="dk1"/>
                </a:solidFill>
                <a:latin typeface="Alatsi"/>
                <a:ea typeface="Alatsi"/>
                <a:cs typeface="Alatsi"/>
                <a:sym typeface="Alatsi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200" name="Google Shape;200;p21"/>
          <p:cNvSpPr txBox="1">
            <a:spLocks noGrp="1"/>
          </p:cNvSpPr>
          <p:nvPr>
            <p:ph type="subTitle" idx="4"/>
          </p:nvPr>
        </p:nvSpPr>
        <p:spPr>
          <a:xfrm>
            <a:off x="1254122" y="3533433"/>
            <a:ext cx="2880000" cy="5284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300">
                <a:solidFill>
                  <a:schemeClr val="dk1"/>
                </a:solidFill>
                <a:latin typeface="Alatsi"/>
                <a:ea typeface="Alatsi"/>
                <a:cs typeface="Alatsi"/>
                <a:sym typeface="Alatsi"/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Font typeface="Bebas Neue"/>
              <a:buNone/>
              <a:defRPr sz="2400">
                <a:latin typeface="Bebas Neue"/>
                <a:ea typeface="Bebas Neue"/>
                <a:cs typeface="Bebas Neue"/>
                <a:sym typeface="Bebas Neue"/>
              </a:defRPr>
            </a:lvl9pPr>
          </a:lstStyle>
          <a:p>
            <a:endParaRPr/>
          </a:p>
        </p:txBody>
      </p:sp>
      <p:sp>
        <p:nvSpPr>
          <p:cNvPr id="201" name="Google Shape;201;p21"/>
          <p:cNvSpPr txBox="1">
            <a:spLocks noGrp="1"/>
          </p:cNvSpPr>
          <p:nvPr>
            <p:ph type="title"/>
          </p:nvPr>
        </p:nvSpPr>
        <p:spPr>
          <a:xfrm>
            <a:off x="725975" y="719176"/>
            <a:ext cx="7692000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latsi"/>
              <a:buNone/>
              <a:defRPr sz="3500">
                <a:solidFill>
                  <a:schemeClr val="dk1"/>
                </a:solidFill>
                <a:latin typeface="Alatsi"/>
                <a:ea typeface="Alatsi"/>
                <a:cs typeface="Alatsi"/>
                <a:sym typeface="Alats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latsi"/>
              <a:buNone/>
              <a:defRPr sz="3500">
                <a:solidFill>
                  <a:schemeClr val="dk1"/>
                </a:solidFill>
                <a:latin typeface="Alatsi"/>
                <a:ea typeface="Alatsi"/>
                <a:cs typeface="Alatsi"/>
                <a:sym typeface="Alatsi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latsi"/>
              <a:buNone/>
              <a:defRPr sz="3500">
                <a:solidFill>
                  <a:schemeClr val="dk1"/>
                </a:solidFill>
                <a:latin typeface="Alatsi"/>
                <a:ea typeface="Alatsi"/>
                <a:cs typeface="Alatsi"/>
                <a:sym typeface="Alatsi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latsi"/>
              <a:buNone/>
              <a:defRPr sz="3500">
                <a:solidFill>
                  <a:schemeClr val="dk1"/>
                </a:solidFill>
                <a:latin typeface="Alatsi"/>
                <a:ea typeface="Alatsi"/>
                <a:cs typeface="Alatsi"/>
                <a:sym typeface="Alatsi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latsi"/>
              <a:buNone/>
              <a:defRPr sz="3500">
                <a:solidFill>
                  <a:schemeClr val="dk1"/>
                </a:solidFill>
                <a:latin typeface="Alatsi"/>
                <a:ea typeface="Alatsi"/>
                <a:cs typeface="Alatsi"/>
                <a:sym typeface="Alatsi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latsi"/>
              <a:buNone/>
              <a:defRPr sz="3500">
                <a:solidFill>
                  <a:schemeClr val="dk1"/>
                </a:solidFill>
                <a:latin typeface="Alatsi"/>
                <a:ea typeface="Alatsi"/>
                <a:cs typeface="Alatsi"/>
                <a:sym typeface="Alatsi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latsi"/>
              <a:buNone/>
              <a:defRPr sz="3500">
                <a:solidFill>
                  <a:schemeClr val="dk1"/>
                </a:solidFill>
                <a:latin typeface="Alatsi"/>
                <a:ea typeface="Alatsi"/>
                <a:cs typeface="Alatsi"/>
                <a:sym typeface="Alatsi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latsi"/>
              <a:buNone/>
              <a:defRPr sz="3500">
                <a:solidFill>
                  <a:schemeClr val="dk1"/>
                </a:solidFill>
                <a:latin typeface="Alatsi"/>
                <a:ea typeface="Alatsi"/>
                <a:cs typeface="Alatsi"/>
                <a:sym typeface="Alatsi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500"/>
              <a:buFont typeface="Alatsi"/>
              <a:buNone/>
              <a:defRPr sz="3500">
                <a:solidFill>
                  <a:schemeClr val="dk1"/>
                </a:solidFill>
                <a:latin typeface="Alatsi"/>
                <a:ea typeface="Alatsi"/>
                <a:cs typeface="Alatsi"/>
                <a:sym typeface="Alatsi"/>
              </a:defRPr>
            </a:lvl9pPr>
          </a:lstStyle>
          <a:p>
            <a:endParaRPr/>
          </a:p>
        </p:txBody>
      </p:sp>
      <p:pic>
        <p:nvPicPr>
          <p:cNvPr id="202" name="Google Shape;202;p21"/>
          <p:cNvPicPr preferRelativeResize="0"/>
          <p:nvPr/>
        </p:nvPicPr>
        <p:blipFill rotWithShape="1">
          <a:blip r:embed="rId3" cstate="print">
            <a:alphaModFix/>
          </a:blip>
          <a:srcRect l="3482" t="8597" r="5118" b="4994"/>
          <a:stretch/>
        </p:blipFill>
        <p:spPr>
          <a:xfrm rot="3352220">
            <a:off x="8115675" y="3262700"/>
            <a:ext cx="1777399" cy="919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3" name="Google Shape;203;p21"/>
          <p:cNvPicPr preferRelativeResize="0"/>
          <p:nvPr/>
        </p:nvPicPr>
        <p:blipFill rotWithShape="1">
          <a:blip r:embed="rId4" cstate="print">
            <a:alphaModFix/>
          </a:blip>
          <a:srcRect l="20949" t="15630" r="25168" b="21845"/>
          <a:stretch/>
        </p:blipFill>
        <p:spPr>
          <a:xfrm>
            <a:off x="208849" y="441651"/>
            <a:ext cx="468350" cy="528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04" name="Google Shape;204;p21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 rot="-2523819">
            <a:off x="-175392" y="1018026"/>
            <a:ext cx="1236833" cy="1401015"/>
          </a:xfrm>
          <a:prstGeom prst="rect">
            <a:avLst/>
          </a:prstGeom>
          <a:noFill/>
          <a:ln>
            <a:noFill/>
          </a:ln>
        </p:spPr>
      </p:pic>
      <p:pic>
        <p:nvPicPr>
          <p:cNvPr id="205" name="Google Shape;205;p21"/>
          <p:cNvPicPr preferRelativeResize="0"/>
          <p:nvPr/>
        </p:nvPicPr>
        <p:blipFill rotWithShape="1">
          <a:blip r:embed="rId6" cstate="print">
            <a:alphaModFix/>
          </a:blip>
          <a:srcRect l="19337" t="15564" r="19660" b="26918"/>
          <a:stretch/>
        </p:blipFill>
        <p:spPr>
          <a:xfrm rot="7150759">
            <a:off x="8075820" y="341670"/>
            <a:ext cx="1030000" cy="728353"/>
          </a:xfrm>
          <a:prstGeom prst="rect">
            <a:avLst/>
          </a:prstGeom>
          <a:noFill/>
          <a:ln>
            <a:noFill/>
          </a:ln>
        </p:spPr>
      </p:pic>
      <p:pic>
        <p:nvPicPr>
          <p:cNvPr id="206" name="Google Shape;206;p21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 rot="-2371062">
            <a:off x="8333416" y="5397226"/>
            <a:ext cx="1215020" cy="205014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37E6-9922-496E-8EF9-167C6F66BDC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23F0-0A82-42C8-BCEB-2AC4F7E4E0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37E6-9922-496E-8EF9-167C6F66BDC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23F0-0A82-42C8-BCEB-2AC4F7E4E0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37E6-9922-496E-8EF9-167C6F66BDC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23F0-0A82-42C8-BCEB-2AC4F7E4E0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37E6-9922-496E-8EF9-167C6F66BDC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23F0-0A82-42C8-BCEB-2AC4F7E4E0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37E6-9922-496E-8EF9-167C6F66BDC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23F0-0A82-42C8-BCEB-2AC4F7E4E0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37E6-9922-496E-8EF9-167C6F66BDC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23F0-0A82-42C8-BCEB-2AC4F7E4E0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37E6-9922-496E-8EF9-167C6F66BDC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23F0-0A82-42C8-BCEB-2AC4F7E4E0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37E6-9922-496E-8EF9-167C6F66BDC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5A23F0-0A82-42C8-BCEB-2AC4F7E4E07F}" type="slidenum">
              <a:rPr lang="id-ID" smtClean="0"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A37E6-9922-496E-8EF9-167C6F66BDCD}" type="datetimeFigureOut">
              <a:rPr lang="id-ID" smtClean="0"/>
              <a:t>04/12/2023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5A23F0-0A82-42C8-BCEB-2AC4F7E4E07F}" type="slidenum">
              <a:rPr lang="id-ID" smtClean="0"/>
              <a:t>‹#›</a:t>
            </a:fld>
            <a:endParaRPr lang="id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1" name="Google Shape;461;p40"/>
          <p:cNvPicPr preferRelativeResize="0"/>
          <p:nvPr/>
        </p:nvPicPr>
        <p:blipFill>
          <a:blip r:embed="rId3" cstate="print">
            <a:alphaModFix/>
          </a:blip>
          <a:stretch>
            <a:fillRect/>
          </a:stretch>
        </p:blipFill>
        <p:spPr>
          <a:xfrm>
            <a:off x="-507812" y="5574944"/>
            <a:ext cx="4872789" cy="1684109"/>
          </a:xfrm>
          <a:prstGeom prst="rect">
            <a:avLst/>
          </a:prstGeom>
          <a:noFill/>
          <a:ln>
            <a:noFill/>
          </a:ln>
        </p:spPr>
      </p:pic>
      <p:sp>
        <p:nvSpPr>
          <p:cNvPr id="462" name="Google Shape;462;p40"/>
          <p:cNvSpPr txBox="1">
            <a:spLocks noGrp="1"/>
          </p:cNvSpPr>
          <p:nvPr>
            <p:ph type="title"/>
          </p:nvPr>
        </p:nvSpPr>
        <p:spPr>
          <a:xfrm>
            <a:off x="725598" y="29984"/>
            <a:ext cx="7648004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/>
              <a:t>PROGRAM PEMBINAAN PERPUSTAKAAN</a:t>
            </a:r>
            <a:endParaRPr dirty="0"/>
          </a:p>
        </p:txBody>
      </p:sp>
      <p:sp>
        <p:nvSpPr>
          <p:cNvPr id="464" name="Google Shape;464;p40"/>
          <p:cNvSpPr txBox="1">
            <a:spLocks noGrp="1"/>
          </p:cNvSpPr>
          <p:nvPr>
            <p:ph type="subTitle" idx="2"/>
          </p:nvPr>
        </p:nvSpPr>
        <p:spPr>
          <a:xfrm>
            <a:off x="177988" y="2535740"/>
            <a:ext cx="8373978" cy="337254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just">
              <a:lnSpc>
                <a:spcPct val="150000"/>
              </a:lnSpc>
            </a:pPr>
            <a:r>
              <a:rPr lang="fi-FI" sz="1400" dirty="0"/>
              <a:t>Sosiaisasi Budaya Baca &amp; Literasi pada Satuan Pendidikan Dasar &amp; Pendidikan Khusus serta Masyarakat</a:t>
            </a:r>
          </a:p>
          <a:p>
            <a:pPr marL="0" indent="0" algn="just">
              <a:lnSpc>
                <a:spcPct val="150000"/>
              </a:lnSpc>
            </a:pPr>
            <a:r>
              <a:rPr lang="fi-FI" sz="1400" dirty="0"/>
              <a:t>Pemberian Penghargaan Gerakan Budaya Gemar Membaca</a:t>
            </a:r>
          </a:p>
          <a:p>
            <a:pPr marL="0" indent="0" algn="just">
              <a:lnSpc>
                <a:spcPct val="150000"/>
              </a:lnSpc>
            </a:pPr>
            <a:r>
              <a:rPr lang="nn-NO" sz="1400" dirty="0"/>
              <a:t>Pengembangan Literasi Berbasis Inklusi Sosial</a:t>
            </a:r>
          </a:p>
          <a:p>
            <a:pPr marL="0" indent="0" algn="just">
              <a:lnSpc>
                <a:spcPct val="150000"/>
              </a:lnSpc>
            </a:pPr>
            <a:r>
              <a:rPr lang="nn-NO" sz="1400" dirty="0"/>
              <a:t>Peningkatan kapasitas Tenaga Perpustakaan dan Pustakawan Tingkat Daerah  kabupaten/Kota</a:t>
            </a:r>
          </a:p>
          <a:p>
            <a:pPr marL="0" indent="0" algn="just">
              <a:lnSpc>
                <a:spcPct val="150000"/>
              </a:lnSpc>
            </a:pPr>
            <a:r>
              <a:rPr lang="nn-NO" sz="1400" dirty="0"/>
              <a:t>Pembangunan dan Pemeliharaan Sarana Perpustakaan di Tempat-Tempat Umumyang Menjadi Kewenangan Daerah Kabupaten/Kota</a:t>
            </a:r>
          </a:p>
        </p:txBody>
      </p:sp>
      <p:sp>
        <p:nvSpPr>
          <p:cNvPr id="466" name="Google Shape;466;p40"/>
          <p:cNvSpPr txBox="1">
            <a:spLocks noGrp="1"/>
          </p:cNvSpPr>
          <p:nvPr>
            <p:ph type="subTitle" idx="4"/>
          </p:nvPr>
        </p:nvSpPr>
        <p:spPr>
          <a:xfrm>
            <a:off x="2579821" y="1827526"/>
            <a:ext cx="3755756" cy="70821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en-US" sz="1400" b="1" dirty="0"/>
              <a:t>KEGIATAN PEMBUDAYAAN GEMAR MEMBACA TINGKAT DAERAH KABUPATEN/KOTA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1" name="Google Shape;461;p40"/>
          <p:cNvPicPr preferRelativeResize="0"/>
          <p:nvPr/>
        </p:nvPicPr>
        <p:blipFill>
          <a:blip r:embed="rId3" cstate="print">
            <a:alphaModFix/>
          </a:blip>
          <a:stretch>
            <a:fillRect/>
          </a:stretch>
        </p:blipFill>
        <p:spPr>
          <a:xfrm>
            <a:off x="1" y="5173891"/>
            <a:ext cx="4872789" cy="1684109"/>
          </a:xfrm>
          <a:prstGeom prst="rect">
            <a:avLst/>
          </a:prstGeom>
          <a:noFill/>
          <a:ln>
            <a:noFill/>
          </a:ln>
        </p:spPr>
      </p:pic>
      <p:sp>
        <p:nvSpPr>
          <p:cNvPr id="462" name="Google Shape;462;p40"/>
          <p:cNvSpPr txBox="1">
            <a:spLocks noGrp="1"/>
          </p:cNvSpPr>
          <p:nvPr>
            <p:ph type="title"/>
          </p:nvPr>
        </p:nvSpPr>
        <p:spPr>
          <a:xfrm>
            <a:off x="589101" y="334784"/>
            <a:ext cx="7648004" cy="763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600" dirty="0"/>
              <a:t>PROGRAM PEMBINAAN PERPUSTAKAAN</a:t>
            </a:r>
            <a:endParaRPr dirty="0"/>
          </a:p>
        </p:txBody>
      </p:sp>
      <p:sp>
        <p:nvSpPr>
          <p:cNvPr id="464" name="Google Shape;464;p40"/>
          <p:cNvSpPr txBox="1">
            <a:spLocks noGrp="1"/>
          </p:cNvSpPr>
          <p:nvPr>
            <p:ph type="subTitle" idx="2"/>
          </p:nvPr>
        </p:nvSpPr>
        <p:spPr>
          <a:xfrm>
            <a:off x="226114" y="2920751"/>
            <a:ext cx="8373978" cy="3372544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indent="0" algn="l">
              <a:lnSpc>
                <a:spcPct val="150000"/>
              </a:lnSpc>
            </a:pPr>
            <a:r>
              <a:rPr lang="en-US" sz="1800" dirty="0" err="1"/>
              <a:t>Pengembangan</a:t>
            </a:r>
            <a:r>
              <a:rPr lang="en-US" sz="1800" dirty="0"/>
              <a:t> dan </a:t>
            </a:r>
            <a:r>
              <a:rPr lang="en-US" sz="1800" dirty="0" err="1"/>
              <a:t>Pemeliharaan</a:t>
            </a:r>
            <a:r>
              <a:rPr lang="en-US" sz="1800" dirty="0"/>
              <a:t> </a:t>
            </a:r>
            <a:r>
              <a:rPr lang="en-US" sz="1800" dirty="0" err="1"/>
              <a:t>Layanan</a:t>
            </a:r>
            <a:r>
              <a:rPr lang="en-US" sz="1800" dirty="0"/>
              <a:t> </a:t>
            </a:r>
            <a:r>
              <a:rPr lang="en-US" sz="1800" dirty="0" err="1"/>
              <a:t>Perpustakaan</a:t>
            </a:r>
            <a:r>
              <a:rPr lang="en-US" sz="1800" dirty="0"/>
              <a:t> </a:t>
            </a:r>
            <a:r>
              <a:rPr lang="en-US" sz="1800" dirty="0" err="1"/>
              <a:t>Elektronik</a:t>
            </a:r>
            <a:endParaRPr lang="en-US" sz="1800" dirty="0"/>
          </a:p>
          <a:p>
            <a:pPr marL="0" indent="0" algn="l">
              <a:lnSpc>
                <a:spcPct val="150000"/>
              </a:lnSpc>
            </a:pPr>
            <a:r>
              <a:rPr lang="nn-NO" sz="1800" dirty="0"/>
              <a:t>Pengembangan Perpustakaan di Tingkat Daerah Kabupaten/Kota</a:t>
            </a:r>
          </a:p>
          <a:p>
            <a:pPr marL="0" indent="0" algn="l">
              <a:lnSpc>
                <a:spcPct val="150000"/>
              </a:lnSpc>
            </a:pPr>
            <a:r>
              <a:rPr lang="en-US" sz="1800" dirty="0" err="1"/>
              <a:t>Pengelolaan</a:t>
            </a:r>
            <a:r>
              <a:rPr lang="en-US" sz="1800" dirty="0"/>
              <a:t> dan </a:t>
            </a:r>
            <a:r>
              <a:rPr lang="en-US" sz="1800" dirty="0" err="1"/>
              <a:t>Pengembangan</a:t>
            </a:r>
            <a:r>
              <a:rPr lang="en-US" sz="1800" dirty="0"/>
              <a:t> </a:t>
            </a:r>
            <a:r>
              <a:rPr lang="en-US" sz="1800" dirty="0" err="1"/>
              <a:t>Bahan</a:t>
            </a:r>
            <a:r>
              <a:rPr lang="en-US" sz="1800" dirty="0"/>
              <a:t> Pustaka</a:t>
            </a:r>
          </a:p>
        </p:txBody>
      </p:sp>
      <p:sp>
        <p:nvSpPr>
          <p:cNvPr id="466" name="Google Shape;466;p40"/>
          <p:cNvSpPr txBox="1">
            <a:spLocks noGrp="1"/>
          </p:cNvSpPr>
          <p:nvPr>
            <p:ph type="subTitle" idx="4"/>
          </p:nvPr>
        </p:nvSpPr>
        <p:spPr>
          <a:xfrm>
            <a:off x="1858924" y="2001938"/>
            <a:ext cx="5108358" cy="70821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r>
              <a:rPr lang="fi-FI" sz="1400" b="1" dirty="0"/>
              <a:t>KEGIATAN PENGELOLAAN PERPUSTAKAAN TINGKAT DAERAH KABUPATEN/KOTA</a:t>
            </a:r>
          </a:p>
        </p:txBody>
      </p:sp>
    </p:spTree>
    <p:extLst>
      <p:ext uri="{BB962C8B-B14F-4D97-AF65-F5344CB8AC3E}">
        <p14:creationId xmlns:p14="http://schemas.microsoft.com/office/powerpoint/2010/main" xmlns="" val="13522475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82</Words>
  <Application>Microsoft Office PowerPoint</Application>
  <PresentationFormat>On-screen Show (4:3)</PresentationFormat>
  <Paragraphs>12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PROGRAM PEMBINAAN PERPUSTAKAAN</vt:lpstr>
      <vt:lpstr>PROGRAM PEMBINAAN PERPUSTAKAAN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Sejarah Singkat</dc:title>
  <dc:creator>Windows User</dc:creator>
  <cp:lastModifiedBy>Windows User</cp:lastModifiedBy>
  <cp:revision>7</cp:revision>
  <dcterms:created xsi:type="dcterms:W3CDTF">2023-12-04T02:04:50Z</dcterms:created>
  <dcterms:modified xsi:type="dcterms:W3CDTF">2023-12-04T02:14:38Z</dcterms:modified>
</cp:coreProperties>
</file>