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BBAD-E0B6-4B93-B0E4-1D17645CA3D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5A622-CDE1-4E7D-9A93-44F8D75DC42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ba1a568b6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ba1a568b6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032457" y="4776664"/>
            <a:ext cx="2438700" cy="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4036112" y="2601331"/>
            <a:ext cx="2438700" cy="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032457" y="4458200"/>
            <a:ext cx="2438700" cy="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4036112" y="2282867"/>
            <a:ext cx="2438700" cy="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5975" y="719176"/>
            <a:ext cx="76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45163"/>
          <a:stretch/>
        </p:blipFill>
        <p:spPr>
          <a:xfrm rot="1975964">
            <a:off x="-694257" y="133380"/>
            <a:ext cx="1520909" cy="26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 cstate="print">
            <a:alphaModFix/>
          </a:blip>
          <a:srcRect l="3482" t="8597" r="5118" b="4994"/>
          <a:stretch/>
        </p:blipFill>
        <p:spPr>
          <a:xfrm>
            <a:off x="7175000" y="-519499"/>
            <a:ext cx="1333048" cy="122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 cstate="print">
            <a:alphaModFix/>
          </a:blip>
          <a:srcRect l="15579" t="11063" r="18575" b="20089"/>
          <a:stretch/>
        </p:blipFill>
        <p:spPr>
          <a:xfrm>
            <a:off x="8417976" y="4289200"/>
            <a:ext cx="1127175" cy="114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6" cstate="print">
            <a:alphaModFix/>
          </a:blip>
          <a:srcRect l="17318" t="18519" r="36275" b="32861"/>
          <a:stretch/>
        </p:blipFill>
        <p:spPr>
          <a:xfrm>
            <a:off x="963683" y="-207000"/>
            <a:ext cx="546610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7">
            <a:alphaModFix/>
          </a:blip>
          <a:srcRect l="14751" t="7766" r="6234"/>
          <a:stretch/>
        </p:blipFill>
        <p:spPr>
          <a:xfrm rot="-1821750">
            <a:off x="8883307" y="821014"/>
            <a:ext cx="1137239" cy="457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Google Shape;1210;p67"/>
          <p:cNvPicPr preferRelativeResize="0"/>
          <p:nvPr/>
        </p:nvPicPr>
        <p:blipFill>
          <a:blip r:embed="rId3" cstate="print"/>
          <a:srcRect l="8033" r="8033"/>
          <a:stretch/>
        </p:blipFill>
        <p:spPr>
          <a:xfrm>
            <a:off x="5005988" y="4768815"/>
            <a:ext cx="1633998" cy="168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1" name="Google Shape;1211;p67"/>
          <p:cNvPicPr preferRelativeResize="0"/>
          <p:nvPr/>
        </p:nvPicPr>
        <p:blipFill rotWithShape="1">
          <a:blip r:embed="rId4" cstate="print"/>
          <a:srcRect l="6154" r="10444"/>
          <a:stretch/>
        </p:blipFill>
        <p:spPr>
          <a:xfrm>
            <a:off x="1532957" y="1104889"/>
            <a:ext cx="2438700" cy="216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2" name="Google Shape;1212;p67"/>
          <p:cNvSpPr txBox="1">
            <a:spLocks noGrp="1"/>
          </p:cNvSpPr>
          <p:nvPr>
            <p:ph type="title"/>
          </p:nvPr>
        </p:nvSpPr>
        <p:spPr>
          <a:xfrm>
            <a:off x="832913" y="218820"/>
            <a:ext cx="76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KEGIATAN</a:t>
            </a:r>
            <a:endParaRPr dirty="0"/>
          </a:p>
        </p:txBody>
      </p:sp>
      <p:sp>
        <p:nvSpPr>
          <p:cNvPr id="1214" name="Google Shape;1214;p67"/>
          <p:cNvSpPr txBox="1">
            <a:spLocks noGrp="1"/>
          </p:cNvSpPr>
          <p:nvPr>
            <p:ph type="subTitle" idx="2"/>
          </p:nvPr>
        </p:nvSpPr>
        <p:spPr>
          <a:xfrm>
            <a:off x="3918557" y="2318568"/>
            <a:ext cx="2438700" cy="62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Kabupaten Sanggau</a:t>
            </a:r>
            <a:endParaRPr dirty="0"/>
          </a:p>
        </p:txBody>
      </p:sp>
      <p:sp>
        <p:nvSpPr>
          <p:cNvPr id="1215" name="Google Shape;1215;p67"/>
          <p:cNvSpPr txBox="1">
            <a:spLocks noGrp="1"/>
          </p:cNvSpPr>
          <p:nvPr>
            <p:ph type="subTitle" idx="3"/>
          </p:nvPr>
        </p:nvSpPr>
        <p:spPr>
          <a:xfrm>
            <a:off x="1818229" y="3807187"/>
            <a:ext cx="2734039" cy="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Jalan Sehat Literasi</a:t>
            </a:r>
            <a:endParaRPr sz="2000" dirty="0"/>
          </a:p>
        </p:txBody>
      </p:sp>
      <p:sp>
        <p:nvSpPr>
          <p:cNvPr id="1216" name="Google Shape;1216;p67"/>
          <p:cNvSpPr txBox="1">
            <a:spLocks noGrp="1"/>
          </p:cNvSpPr>
          <p:nvPr>
            <p:ph type="subTitle" idx="4"/>
          </p:nvPr>
        </p:nvSpPr>
        <p:spPr>
          <a:xfrm>
            <a:off x="3890062" y="1836380"/>
            <a:ext cx="4256988" cy="778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PENINGKATAN INDEKS LITERASI MASYARAKAT</a:t>
            </a:r>
            <a:endParaRPr dirty="0"/>
          </a:p>
        </p:txBody>
      </p:sp>
      <p:pic>
        <p:nvPicPr>
          <p:cNvPr id="1217" name="Google Shape;1217;p6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-1301775" y="5179266"/>
            <a:ext cx="3573950" cy="194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67"/>
          <p:cNvPicPr preferRelativeResize="0"/>
          <p:nvPr/>
        </p:nvPicPr>
        <p:blipFill rotWithShape="1">
          <a:blip r:embed="rId6" cstate="print">
            <a:alphaModFix/>
          </a:blip>
          <a:srcRect l="23439" t="21627" r="23118" b="21324"/>
          <a:stretch/>
        </p:blipFill>
        <p:spPr>
          <a:xfrm rot="-8626824">
            <a:off x="840951" y="542906"/>
            <a:ext cx="862300" cy="8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7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6639986" y="5506935"/>
            <a:ext cx="3449088" cy="15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7"/>
          <p:cNvPicPr preferRelativeResize="0"/>
          <p:nvPr/>
        </p:nvPicPr>
        <p:blipFill rotWithShape="1">
          <a:blip r:embed="rId8">
            <a:alphaModFix/>
          </a:blip>
          <a:srcRect l="18871" t="9213" r="21122" b="18527"/>
          <a:stretch/>
        </p:blipFill>
        <p:spPr>
          <a:xfrm>
            <a:off x="6985317" y="5077517"/>
            <a:ext cx="723124" cy="100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10;p67">
            <a:extLst>
              <a:ext uri="{FF2B5EF4-FFF2-40B4-BE49-F238E27FC236}">
                <a16:creationId xmlns:a16="http://schemas.microsoft.com/office/drawing/2014/main" xmlns="" id="{9C4C05D3-EF31-8434-D002-AB2320D38079}"/>
              </a:ext>
            </a:extLst>
          </p:cNvPr>
          <p:cNvPicPr preferRelativeResize="0"/>
          <p:nvPr/>
        </p:nvPicPr>
        <p:blipFill>
          <a:blip r:embed="rId9" cstate="print"/>
          <a:srcRect l="12696" r="12696"/>
          <a:stretch/>
        </p:blipFill>
        <p:spPr>
          <a:xfrm>
            <a:off x="1917324" y="4257806"/>
            <a:ext cx="1735781" cy="186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1215;p67">
            <a:extLst>
              <a:ext uri="{FF2B5EF4-FFF2-40B4-BE49-F238E27FC236}">
                <a16:creationId xmlns:a16="http://schemas.microsoft.com/office/drawing/2014/main" xmlns="" id="{E4EB9150-521C-EB71-A77F-5F8BE5B47519}"/>
              </a:ext>
            </a:extLst>
          </p:cNvPr>
          <p:cNvSpPr txBox="1">
            <a:spLocks/>
          </p:cNvSpPr>
          <p:nvPr/>
        </p:nvSpPr>
        <p:spPr>
          <a:xfrm>
            <a:off x="1902553" y="6151960"/>
            <a:ext cx="2734039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3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ID" dirty="0" err="1"/>
              <a:t>Lomba</a:t>
            </a:r>
            <a:r>
              <a:rPr lang="en-ID" dirty="0"/>
              <a:t> </a:t>
            </a:r>
            <a:r>
              <a:rPr lang="en-ID" dirty="0" err="1"/>
              <a:t>Bercerita</a:t>
            </a:r>
            <a:endParaRPr lang="en-ID" dirty="0"/>
          </a:p>
        </p:txBody>
      </p:sp>
      <p:pic>
        <p:nvPicPr>
          <p:cNvPr id="6" name="Google Shape;1210;p67">
            <a:extLst>
              <a:ext uri="{FF2B5EF4-FFF2-40B4-BE49-F238E27FC236}">
                <a16:creationId xmlns:a16="http://schemas.microsoft.com/office/drawing/2014/main" xmlns="" id="{A2032A11-A70F-46D5-94FC-39258481178A}"/>
              </a:ext>
            </a:extLst>
          </p:cNvPr>
          <p:cNvPicPr preferRelativeResize="0"/>
          <p:nvPr/>
        </p:nvPicPr>
        <p:blipFill>
          <a:blip r:embed="rId10" cstate="print"/>
          <a:srcRect l="12589" r="12589"/>
          <a:stretch/>
        </p:blipFill>
        <p:spPr>
          <a:xfrm>
            <a:off x="307368" y="3148055"/>
            <a:ext cx="1546201" cy="171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1210;p67">
            <a:extLst>
              <a:ext uri="{FF2B5EF4-FFF2-40B4-BE49-F238E27FC236}">
                <a16:creationId xmlns:a16="http://schemas.microsoft.com/office/drawing/2014/main" xmlns="" id="{A02D7AA3-204F-6499-89A2-22A1CC77C9BC}"/>
              </a:ext>
            </a:extLst>
          </p:cNvPr>
          <p:cNvPicPr preferRelativeResize="0"/>
          <p:nvPr/>
        </p:nvPicPr>
        <p:blipFill>
          <a:blip r:embed="rId11" cstate="print"/>
          <a:srcRect l="12696" r="12696"/>
          <a:stretch/>
        </p:blipFill>
        <p:spPr>
          <a:xfrm>
            <a:off x="4636591" y="2795461"/>
            <a:ext cx="1439262" cy="171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1214;p67">
            <a:extLst>
              <a:ext uri="{FF2B5EF4-FFF2-40B4-BE49-F238E27FC236}">
                <a16:creationId xmlns:a16="http://schemas.microsoft.com/office/drawing/2014/main" xmlns="" id="{FC4369A7-C3DD-F9AC-794F-E9D12BEAD970}"/>
              </a:ext>
            </a:extLst>
          </p:cNvPr>
          <p:cNvSpPr txBox="1">
            <a:spLocks/>
          </p:cNvSpPr>
          <p:nvPr/>
        </p:nvSpPr>
        <p:spPr>
          <a:xfrm>
            <a:off x="4643075" y="4366917"/>
            <a:ext cx="3403600" cy="62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Gemar</a:t>
            </a:r>
            <a:r>
              <a:rPr lang="en-ID" dirty="0"/>
              <a:t> </a:t>
            </a:r>
            <a:r>
              <a:rPr lang="en-ID" dirty="0" err="1"/>
              <a:t>Membaca</a:t>
            </a:r>
            <a:endParaRPr lang="en-ID" dirty="0"/>
          </a:p>
        </p:txBody>
      </p:sp>
      <p:sp>
        <p:nvSpPr>
          <p:cNvPr id="9" name="Google Shape;1214;p67">
            <a:extLst>
              <a:ext uri="{FF2B5EF4-FFF2-40B4-BE49-F238E27FC236}">
                <a16:creationId xmlns:a16="http://schemas.microsoft.com/office/drawing/2014/main" xmlns="" id="{5432A940-5F3C-766C-C512-596403F5186C}"/>
              </a:ext>
            </a:extLst>
          </p:cNvPr>
          <p:cNvSpPr txBox="1">
            <a:spLocks/>
          </p:cNvSpPr>
          <p:nvPr/>
        </p:nvSpPr>
        <p:spPr>
          <a:xfrm>
            <a:off x="4938186" y="6326648"/>
            <a:ext cx="3403600" cy="62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None/>
              <a:defRPr sz="1400" b="0" i="0" u="none" strike="noStrike" cap="none"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ID" dirty="0" err="1"/>
              <a:t>Bimtek</a:t>
            </a:r>
            <a:r>
              <a:rPr lang="en-ID" dirty="0"/>
              <a:t> </a:t>
            </a:r>
            <a:r>
              <a:rPr lang="en-ID" dirty="0" err="1"/>
              <a:t>Pustakawan</a:t>
            </a:r>
            <a:endParaRPr lang="en-ID" dirty="0"/>
          </a:p>
        </p:txBody>
      </p:sp>
      <p:pic>
        <p:nvPicPr>
          <p:cNvPr id="10" name="Google Shape;1210;p67">
            <a:extLst>
              <a:ext uri="{FF2B5EF4-FFF2-40B4-BE49-F238E27FC236}">
                <a16:creationId xmlns:a16="http://schemas.microsoft.com/office/drawing/2014/main" xmlns="" id="{3CE6A86D-29B3-77A4-C0EC-847DCF94E675}"/>
              </a:ext>
            </a:extLst>
          </p:cNvPr>
          <p:cNvPicPr preferRelativeResize="0"/>
          <p:nvPr/>
        </p:nvPicPr>
        <p:blipFill>
          <a:blip r:embed="rId12" cstate="print"/>
          <a:srcRect l="12696" r="12696"/>
          <a:stretch/>
        </p:blipFill>
        <p:spPr>
          <a:xfrm>
            <a:off x="6636168" y="2032946"/>
            <a:ext cx="1614230" cy="171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1215;p67">
            <a:extLst>
              <a:ext uri="{FF2B5EF4-FFF2-40B4-BE49-F238E27FC236}">
                <a16:creationId xmlns:a16="http://schemas.microsoft.com/office/drawing/2014/main" xmlns="" id="{FAFB5201-89C2-F0AA-B8BC-67FE1E318289}"/>
              </a:ext>
            </a:extLst>
          </p:cNvPr>
          <p:cNvSpPr txBox="1">
            <a:spLocks/>
          </p:cNvSpPr>
          <p:nvPr/>
        </p:nvSpPr>
        <p:spPr>
          <a:xfrm>
            <a:off x="6310294" y="3737005"/>
            <a:ext cx="2734039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3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ID" sz="1800" dirty="0" err="1"/>
              <a:t>Perpustakaan</a:t>
            </a:r>
            <a:r>
              <a:rPr lang="en-ID" sz="1800" dirty="0"/>
              <a:t> </a:t>
            </a:r>
            <a:r>
              <a:rPr lang="en-ID" sz="1800" dirty="0" err="1"/>
              <a:t>Keliling</a:t>
            </a:r>
            <a:endParaRPr lang="en-ID" sz="1800" dirty="0"/>
          </a:p>
        </p:txBody>
      </p:sp>
      <p:pic>
        <p:nvPicPr>
          <p:cNvPr id="12" name="Google Shape;1220;p67">
            <a:extLst>
              <a:ext uri="{FF2B5EF4-FFF2-40B4-BE49-F238E27FC236}">
                <a16:creationId xmlns:a16="http://schemas.microsoft.com/office/drawing/2014/main" xmlns="" id="{3BBD0D34-A6B7-0AA9-DBB3-44C05AE92BED}"/>
              </a:ext>
            </a:extLst>
          </p:cNvPr>
          <p:cNvPicPr preferRelativeResize="0"/>
          <p:nvPr/>
        </p:nvPicPr>
        <p:blipFill rotWithShape="1">
          <a:blip r:embed="rId13" cstate="print">
            <a:alphaModFix/>
          </a:blip>
          <a:srcRect l="18871" t="9213" r="21122" b="18527"/>
          <a:stretch/>
        </p:blipFill>
        <p:spPr>
          <a:xfrm>
            <a:off x="3998437" y="4650015"/>
            <a:ext cx="560315" cy="85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KEGIATAN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Singkat</dc:title>
  <dc:creator>Windows User</dc:creator>
  <cp:lastModifiedBy>Windows User</cp:lastModifiedBy>
  <cp:revision>11</cp:revision>
  <dcterms:created xsi:type="dcterms:W3CDTF">2023-12-04T02:04:50Z</dcterms:created>
  <dcterms:modified xsi:type="dcterms:W3CDTF">2023-12-04T02:17:46Z</dcterms:modified>
</cp:coreProperties>
</file>