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9BBAD-E0B6-4B93-B0E4-1D17645CA3D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5A622-CDE1-4E7D-9A93-44F8D75DC42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ed9256fe6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ed9256fe6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4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4"/>
          <p:cNvSpPr txBox="1">
            <a:spLocks noGrp="1"/>
          </p:cNvSpPr>
          <p:nvPr>
            <p:ph type="title"/>
          </p:nvPr>
        </p:nvSpPr>
        <p:spPr>
          <a:xfrm>
            <a:off x="725975" y="4343417"/>
            <a:ext cx="5571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1"/>
          </p:nvPr>
        </p:nvSpPr>
        <p:spPr>
          <a:xfrm>
            <a:off x="725975" y="1805384"/>
            <a:ext cx="5571600" cy="22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34" name="Google Shape;134;p14"/>
          <p:cNvPicPr preferRelativeResize="0"/>
          <p:nvPr/>
        </p:nvPicPr>
        <p:blipFill rotWithShape="1">
          <a:blip r:embed="rId3" cstate="print">
            <a:alphaModFix/>
          </a:blip>
          <a:srcRect l="15579" t="11063" r="18575" b="20089"/>
          <a:stretch/>
        </p:blipFill>
        <p:spPr>
          <a:xfrm>
            <a:off x="-12" y="219733"/>
            <a:ext cx="956276" cy="9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4" cstate="print">
            <a:alphaModFix/>
          </a:blip>
          <a:srcRect l="23439" t="21627" r="23118" b="21324"/>
          <a:stretch/>
        </p:blipFill>
        <p:spPr>
          <a:xfrm rot="-2228151">
            <a:off x="-305406" y="5680045"/>
            <a:ext cx="909862" cy="94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 rotWithShape="1">
          <a:blip r:embed="rId5" cstate="print">
            <a:alphaModFix/>
          </a:blip>
          <a:srcRect l="17318" t="18519" r="36275" b="32861"/>
          <a:stretch/>
        </p:blipFill>
        <p:spPr>
          <a:xfrm rot="2699950">
            <a:off x="1665630" y="-255359"/>
            <a:ext cx="577718" cy="80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">
            <a:off x="6506099" y="3864103"/>
            <a:ext cx="1215175" cy="2050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1"/>
          <p:cNvPicPr preferRelativeResize="0"/>
          <p:nvPr/>
        </p:nvPicPr>
        <p:blipFill rotWithShape="1">
          <a:blip r:embed="rId4">
            <a:alphaModFix/>
          </a:blip>
          <a:srcRect l="2666" t="8424"/>
          <a:stretch/>
        </p:blipFill>
        <p:spPr>
          <a:xfrm>
            <a:off x="3707772" y="1060833"/>
            <a:ext cx="8383350" cy="5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1"/>
          <p:cNvSpPr txBox="1">
            <a:spLocks noGrp="1"/>
          </p:cNvSpPr>
          <p:nvPr>
            <p:ph type="subTitle" idx="1"/>
          </p:nvPr>
        </p:nvSpPr>
        <p:spPr>
          <a:xfrm>
            <a:off x="683173" y="259050"/>
            <a:ext cx="7777655" cy="5129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TRANSFORMASI PERPUSTAKAAN BERBASIS INKUSI SOSIAL</a:t>
            </a:r>
            <a:endParaRPr sz="2000" dirty="0"/>
          </a:p>
        </p:txBody>
      </p:sp>
      <p:pic>
        <p:nvPicPr>
          <p:cNvPr id="501" name="Google Shape;501;p41"/>
          <p:cNvPicPr preferRelativeResize="0"/>
          <p:nvPr/>
        </p:nvPicPr>
        <p:blipFill rotWithShape="1">
          <a:blip r:embed="rId5" cstate="print">
            <a:alphaModFix/>
          </a:blip>
          <a:srcRect l="25784" t="13725" r="23337" b="25272"/>
          <a:stretch/>
        </p:blipFill>
        <p:spPr>
          <a:xfrm>
            <a:off x="818350" y="5542167"/>
            <a:ext cx="608122" cy="9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1"/>
          <p:cNvPicPr preferRelativeResize="0"/>
          <p:nvPr/>
        </p:nvPicPr>
        <p:blipFill rotWithShape="1">
          <a:blip r:embed="rId6">
            <a:alphaModFix/>
          </a:blip>
          <a:srcRect l="18871" t="9213" r="21122" b="18527"/>
          <a:stretch/>
        </p:blipFill>
        <p:spPr>
          <a:xfrm>
            <a:off x="7189724" y="1414132"/>
            <a:ext cx="718275" cy="100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6FD462-BF6E-6B2D-41DA-9C1A6C6E63D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4855" y="1120555"/>
            <a:ext cx="1933644" cy="2150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DCD81D-EDD5-E4E6-74DD-30C5F3530BA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011" y="3586738"/>
            <a:ext cx="1700213" cy="3022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3B248D-9362-B641-16CA-75DDDC7C563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6551" y="4679612"/>
            <a:ext cx="2104975" cy="2050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DDBD61F-9A38-ED79-6957-D93A90C932B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2010" y="1019789"/>
            <a:ext cx="144724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00DA34-26C6-9036-6FF8-3D1C7D042F8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72603" y="1064573"/>
            <a:ext cx="1922900" cy="1700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5CBE0CE-1FD7-E77E-810E-25856960264E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52761" y="3145867"/>
            <a:ext cx="1879078" cy="14199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B1382F8-9962-5900-98AF-867C321FDE8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44864" y="4865472"/>
            <a:ext cx="1778379" cy="17783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Singkat</dc:title>
  <dc:creator>Windows User</dc:creator>
  <cp:lastModifiedBy>Windows User</cp:lastModifiedBy>
  <cp:revision>13</cp:revision>
  <dcterms:created xsi:type="dcterms:W3CDTF">2023-12-04T02:04:50Z</dcterms:created>
  <dcterms:modified xsi:type="dcterms:W3CDTF">2023-12-04T02:19:55Z</dcterms:modified>
</cp:coreProperties>
</file>