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1bc27be040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1bc27be040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7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"/>
          <p:cNvSpPr txBox="1">
            <a:spLocks noGrp="1"/>
          </p:cNvSpPr>
          <p:nvPr>
            <p:ph type="title"/>
          </p:nvPr>
        </p:nvSpPr>
        <p:spPr>
          <a:xfrm>
            <a:off x="4838075" y="1543633"/>
            <a:ext cx="3467100" cy="1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ubTitle" idx="1"/>
          </p:nvPr>
        </p:nvSpPr>
        <p:spPr>
          <a:xfrm>
            <a:off x="4838075" y="3247167"/>
            <a:ext cx="3467100" cy="20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>
            <a:spLocks noGrp="1"/>
          </p:cNvSpPr>
          <p:nvPr>
            <p:ph type="pic" idx="2"/>
          </p:nvPr>
        </p:nvSpPr>
        <p:spPr>
          <a:xfrm>
            <a:off x="838825" y="941600"/>
            <a:ext cx="3731100" cy="4974800"/>
          </a:xfrm>
          <a:prstGeom prst="ellipse">
            <a:avLst/>
          </a:prstGeom>
          <a:noFill/>
          <a:ln>
            <a:noFill/>
          </a:ln>
        </p:spPr>
      </p:sp>
      <p:pic>
        <p:nvPicPr>
          <p:cNvPr id="64" name="Google Shape;64;p7"/>
          <p:cNvPicPr preferRelativeResize="0"/>
          <p:nvPr/>
        </p:nvPicPr>
        <p:blipFill rotWithShape="1">
          <a:blip r:embed="rId3" cstate="print">
            <a:alphaModFix/>
          </a:blip>
          <a:srcRect l="20949" t="15630" r="25168" b="21845"/>
          <a:stretch/>
        </p:blipFill>
        <p:spPr>
          <a:xfrm>
            <a:off x="214501" y="379817"/>
            <a:ext cx="577949" cy="652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7"/>
          <p:cNvPicPr preferRelativeResize="0"/>
          <p:nvPr/>
        </p:nvPicPr>
        <p:blipFill rotWithShape="1">
          <a:blip r:embed="rId4">
            <a:alphaModFix/>
          </a:blip>
          <a:srcRect l="14751" t="7766" r="6234"/>
          <a:stretch/>
        </p:blipFill>
        <p:spPr>
          <a:xfrm rot="1377198">
            <a:off x="-257749" y="5286339"/>
            <a:ext cx="718275" cy="2886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7"/>
          <p:cNvPicPr preferRelativeResize="0"/>
          <p:nvPr/>
        </p:nvPicPr>
        <p:blipFill rotWithShape="1">
          <a:blip r:embed="rId5" cstate="print">
            <a:alphaModFix/>
          </a:blip>
          <a:srcRect l="18813" r="18682" b="13591"/>
          <a:stretch/>
        </p:blipFill>
        <p:spPr>
          <a:xfrm>
            <a:off x="1120601" y="-415364"/>
            <a:ext cx="787651" cy="105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7"/>
          <p:cNvPicPr preferRelativeResize="0"/>
          <p:nvPr/>
        </p:nvPicPr>
        <p:blipFill rotWithShape="1">
          <a:blip r:embed="rId6" cstate="print">
            <a:alphaModFix/>
          </a:blip>
          <a:srcRect l="21801" r="13157"/>
          <a:stretch/>
        </p:blipFill>
        <p:spPr>
          <a:xfrm rot="-9568607">
            <a:off x="8242044" y="184405"/>
            <a:ext cx="870484" cy="1301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/>
          <p:cNvPicPr preferRelativeResize="0"/>
          <p:nvPr/>
        </p:nvPicPr>
        <p:blipFill rotWithShape="1">
          <a:blip r:embed="rId7" cstate="print">
            <a:alphaModFix/>
          </a:blip>
          <a:srcRect l="16165" t="21207" r="25135" b="24538"/>
          <a:stretch/>
        </p:blipFill>
        <p:spPr>
          <a:xfrm rot="-1145372">
            <a:off x="871649" y="5883853"/>
            <a:ext cx="957398" cy="86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" name="Google Shape;452;p39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6579352" y="5452701"/>
            <a:ext cx="3306898" cy="1476632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39"/>
          <p:cNvSpPr txBox="1">
            <a:spLocks noGrp="1"/>
          </p:cNvSpPr>
          <p:nvPr>
            <p:ph type="title"/>
          </p:nvPr>
        </p:nvSpPr>
        <p:spPr>
          <a:xfrm>
            <a:off x="5063914" y="361325"/>
            <a:ext cx="3467100" cy="1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VISI dan MISI</a:t>
            </a:r>
            <a:endParaRPr dirty="0"/>
          </a:p>
        </p:txBody>
      </p:sp>
      <p:sp>
        <p:nvSpPr>
          <p:cNvPr id="454" name="Google Shape;454;p39"/>
          <p:cNvSpPr txBox="1">
            <a:spLocks noGrp="1"/>
          </p:cNvSpPr>
          <p:nvPr>
            <p:ph type="subTitle" idx="1"/>
          </p:nvPr>
        </p:nvSpPr>
        <p:spPr>
          <a:xfrm>
            <a:off x="4236011" y="1320644"/>
            <a:ext cx="4969780" cy="44384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VISI “</a:t>
            </a:r>
            <a:r>
              <a:rPr lang="id-ID" sz="1800" b="1" dirty="0"/>
              <a:t>Terwujudnya Perpustakaan Sebagai Media Pendidikan</a:t>
            </a:r>
            <a:r>
              <a:rPr lang="en-US" sz="1800" b="1" dirty="0"/>
              <a:t> “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MISI :</a:t>
            </a:r>
            <a:endParaRPr sz="18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i-FI" sz="1800" dirty="0"/>
              <a:t>Memberikan kepuasan kepada pengguna jasa perpustakaan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/>
              <a:t>Menjadikan</a:t>
            </a:r>
            <a:r>
              <a:rPr lang="en-US" sz="1800" dirty="0"/>
              <a:t> </a:t>
            </a:r>
            <a:r>
              <a:rPr lang="en-US" sz="1800" dirty="0" err="1"/>
              <a:t>perpustakaan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salah </a:t>
            </a:r>
            <a:r>
              <a:rPr lang="en-US" sz="1800" dirty="0" err="1"/>
              <a:t>satu</a:t>
            </a:r>
            <a:r>
              <a:rPr lang="en-US" sz="1800" dirty="0"/>
              <a:t> media </a:t>
            </a:r>
            <a:r>
              <a:rPr lang="en-US" sz="1800" dirty="0" err="1"/>
              <a:t>pencerdasan</a:t>
            </a:r>
            <a:r>
              <a:rPr lang="en-US" sz="1800" dirty="0"/>
              <a:t> </a:t>
            </a:r>
            <a:r>
              <a:rPr lang="en-US" sz="1800" dirty="0" err="1"/>
              <a:t>bangsa</a:t>
            </a:r>
            <a:endParaRPr lang="en-US" sz="18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prima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aparatur</a:t>
            </a:r>
            <a:r>
              <a:rPr lang="en-US" sz="1800" dirty="0"/>
              <a:t> dan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  <p:pic>
        <p:nvPicPr>
          <p:cNvPr id="455" name="Google Shape;455;p3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 cstate="print"/>
          <a:srcRect l="404" t="-15470" r="-401" b="-7564"/>
          <a:stretch/>
        </p:blipFill>
        <p:spPr>
          <a:xfrm>
            <a:off x="124720" y="931465"/>
            <a:ext cx="3989490" cy="443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56" name="Google Shape;456;p39"/>
          <p:cNvPicPr preferRelativeResize="0"/>
          <p:nvPr/>
        </p:nvPicPr>
        <p:blipFill rotWithShape="1">
          <a:blip r:embed="rId5" cstate="print">
            <a:alphaModFix/>
          </a:blip>
          <a:srcRect l="15579" t="11063" r="18575" b="20089"/>
          <a:stretch/>
        </p:blipFill>
        <p:spPr>
          <a:xfrm>
            <a:off x="2865235" y="3550483"/>
            <a:ext cx="1127175" cy="1145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VISI dan MISI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2</cp:revision>
  <dcterms:created xsi:type="dcterms:W3CDTF">2023-12-04T02:04:50Z</dcterms:created>
  <dcterms:modified xsi:type="dcterms:W3CDTF">2023-12-04T02:08:19Z</dcterms:modified>
</cp:coreProperties>
</file>